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4"/>
  </p:notesMasterIdLst>
  <p:handoutMasterIdLst>
    <p:handoutMasterId r:id="rId35"/>
  </p:handoutMasterIdLst>
  <p:sldIdLst>
    <p:sldId id="375" r:id="rId2"/>
    <p:sldId id="354" r:id="rId3"/>
    <p:sldId id="377" r:id="rId4"/>
    <p:sldId id="326" r:id="rId5"/>
    <p:sldId id="353" r:id="rId6"/>
    <p:sldId id="358" r:id="rId7"/>
    <p:sldId id="384" r:id="rId8"/>
    <p:sldId id="357" r:id="rId9"/>
    <p:sldId id="385" r:id="rId10"/>
    <p:sldId id="361" r:id="rId11"/>
    <p:sldId id="365" r:id="rId12"/>
    <p:sldId id="338" r:id="rId13"/>
    <p:sldId id="339" r:id="rId14"/>
    <p:sldId id="340" r:id="rId15"/>
    <p:sldId id="341" r:id="rId16"/>
    <p:sldId id="368" r:id="rId17"/>
    <p:sldId id="343" r:id="rId18"/>
    <p:sldId id="367" r:id="rId19"/>
    <p:sldId id="378" r:id="rId20"/>
    <p:sldId id="351" r:id="rId21"/>
    <p:sldId id="366" r:id="rId22"/>
    <p:sldId id="369" r:id="rId23"/>
    <p:sldId id="362" r:id="rId24"/>
    <p:sldId id="349" r:id="rId25"/>
    <p:sldId id="363" r:id="rId26"/>
    <p:sldId id="379" r:id="rId27"/>
    <p:sldId id="364" r:id="rId28"/>
    <p:sldId id="331" r:id="rId29"/>
    <p:sldId id="333" r:id="rId30"/>
    <p:sldId id="332" r:id="rId31"/>
    <p:sldId id="334" r:id="rId32"/>
    <p:sldId id="376" r:id="rId33"/>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76991" autoAdjust="0"/>
  </p:normalViewPr>
  <p:slideViewPr>
    <p:cSldViewPr>
      <p:cViewPr varScale="1">
        <p:scale>
          <a:sx n="108" d="100"/>
          <a:sy n="108" d="100"/>
        </p:scale>
        <p:origin x="52" y="52"/>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notesViewPr>
    <p:cSldViewPr>
      <p:cViewPr varScale="1">
        <p:scale>
          <a:sx n="101" d="100"/>
          <a:sy n="101" d="100"/>
        </p:scale>
        <p:origin x="-3528" y="-9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9787"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5840" y="0"/>
            <a:ext cx="2949787" cy="496967"/>
          </a:xfrm>
          <a:prstGeom prst="rect">
            <a:avLst/>
          </a:prstGeom>
        </p:spPr>
        <p:txBody>
          <a:bodyPr vert="horz" lIns="91440" tIns="45720" rIns="91440" bIns="45720" rtlCol="0"/>
          <a:lstStyle>
            <a:lvl1pPr algn="r">
              <a:defRPr sz="1200"/>
            </a:lvl1pPr>
          </a:lstStyle>
          <a:p>
            <a:fld id="{4BEAB33C-A06C-4AFB-9082-DEEE97732900}" type="datetimeFigureOut">
              <a:rPr lang="en-AU" smtClean="0"/>
              <a:t>15/09/2025</a:t>
            </a:fld>
            <a:endParaRPr lang="en-AU"/>
          </a:p>
        </p:txBody>
      </p:sp>
      <p:sp>
        <p:nvSpPr>
          <p:cNvPr id="4" name="Footer Placeholder 3"/>
          <p:cNvSpPr>
            <a:spLocks noGrp="1"/>
          </p:cNvSpPr>
          <p:nvPr>
            <p:ph type="ftr" sz="quarter" idx="2"/>
          </p:nvPr>
        </p:nvSpPr>
        <p:spPr>
          <a:xfrm>
            <a:off x="2" y="9440648"/>
            <a:ext cx="2949787" cy="49696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5840" y="9440648"/>
            <a:ext cx="2949787" cy="496967"/>
          </a:xfrm>
          <a:prstGeom prst="rect">
            <a:avLst/>
          </a:prstGeom>
        </p:spPr>
        <p:txBody>
          <a:bodyPr vert="horz" lIns="91440" tIns="45720" rIns="91440" bIns="45720" rtlCol="0" anchor="b"/>
          <a:lstStyle>
            <a:lvl1pPr algn="r">
              <a:defRPr sz="1200"/>
            </a:lvl1pPr>
          </a:lstStyle>
          <a:p>
            <a:fld id="{39462F9E-5BEC-4FB3-B05D-DF2FA2D61754}" type="slidenum">
              <a:rPr lang="en-AU" smtClean="0"/>
              <a:t>‹#›</a:t>
            </a:fld>
            <a:endParaRPr lang="en-AU"/>
          </a:p>
        </p:txBody>
      </p:sp>
    </p:spTree>
    <p:extLst>
      <p:ext uri="{BB962C8B-B14F-4D97-AF65-F5344CB8AC3E}">
        <p14:creationId xmlns:p14="http://schemas.microsoft.com/office/powerpoint/2010/main" val="23016702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9787"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40" y="0"/>
            <a:ext cx="2949787" cy="496967"/>
          </a:xfrm>
          <a:prstGeom prst="rect">
            <a:avLst/>
          </a:prstGeom>
        </p:spPr>
        <p:txBody>
          <a:bodyPr vert="horz" lIns="91440" tIns="45720" rIns="91440" bIns="45720" rtlCol="0"/>
          <a:lstStyle>
            <a:lvl1pPr algn="r">
              <a:defRPr sz="1200"/>
            </a:lvl1pPr>
          </a:lstStyle>
          <a:p>
            <a:fld id="{6CC77DA9-E41E-47A0-BA41-D1DF9BFBE924}" type="datetimeFigureOut">
              <a:rPr lang="en-AU" smtClean="0"/>
              <a:t>15/09/2025</a:t>
            </a:fld>
            <a:endParaRPr lang="en-AU"/>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2" y="9440648"/>
            <a:ext cx="2949787"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40" y="9440648"/>
            <a:ext cx="2949787" cy="496967"/>
          </a:xfrm>
          <a:prstGeom prst="rect">
            <a:avLst/>
          </a:prstGeom>
        </p:spPr>
        <p:txBody>
          <a:bodyPr vert="horz" lIns="91440" tIns="45720" rIns="91440" bIns="45720" rtlCol="0" anchor="b"/>
          <a:lstStyle>
            <a:lvl1pPr algn="r">
              <a:defRPr sz="1200"/>
            </a:lvl1pPr>
          </a:lstStyle>
          <a:p>
            <a:fld id="{5AE8568D-A8A1-487B-9614-75B9860F8628}" type="slidenum">
              <a:rPr lang="en-AU" smtClean="0"/>
              <a:t>‹#›</a:t>
            </a:fld>
            <a:endParaRPr lang="en-AU"/>
          </a:p>
        </p:txBody>
      </p:sp>
    </p:spTree>
    <p:extLst>
      <p:ext uri="{BB962C8B-B14F-4D97-AF65-F5344CB8AC3E}">
        <p14:creationId xmlns:p14="http://schemas.microsoft.com/office/powerpoint/2010/main" val="284129469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664331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728556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4898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457718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44620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201922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436180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41537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182291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817522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88489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71070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806969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90325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64011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59948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044877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798858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306986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12617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354646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206309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404166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354867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578710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9985402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271633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954721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336352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484164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34320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86903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Tree>
    <p:extLst>
      <p:ext uri="{BB962C8B-B14F-4D97-AF65-F5344CB8AC3E}">
        <p14:creationId xmlns:p14="http://schemas.microsoft.com/office/powerpoint/2010/main" val="41758459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4F7A6A0-169C-4330-A2D4-72BCD941D97A}" type="datetime1">
              <a:rPr lang="en-AU" smtClean="0"/>
              <a:t>15/09/2025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A031706-F4E7-4199-89C0-93E47717086E}" type="slidenum">
              <a:rPr lang="en-AU" smtClean="0"/>
              <a:t>‹#›</a:t>
            </a:fld>
            <a:endParaRPr lang="en-AU" dirty="0"/>
          </a:p>
        </p:txBody>
      </p:sp>
    </p:spTree>
    <p:extLst>
      <p:ext uri="{BB962C8B-B14F-4D97-AF65-F5344CB8AC3E}">
        <p14:creationId xmlns:p14="http://schemas.microsoft.com/office/powerpoint/2010/main" val="3155414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1C95A5-67CF-4E12-ADBB-EF4D7DDEE6D0}" type="datetime1">
              <a:rPr lang="en-AU" smtClean="0"/>
              <a:t>15/09/2025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A031706-F4E7-4199-89C0-93E47717086E}" type="slidenum">
              <a:rPr lang="en-AU" smtClean="0"/>
              <a:t>‹#›</a:t>
            </a:fld>
            <a:endParaRPr lang="en-AU"/>
          </a:p>
        </p:txBody>
      </p:sp>
    </p:spTree>
    <p:extLst>
      <p:ext uri="{BB962C8B-B14F-4D97-AF65-F5344CB8AC3E}">
        <p14:creationId xmlns:p14="http://schemas.microsoft.com/office/powerpoint/2010/main" val="31536906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13D5523E-43C6-443B-8016-86CF2676F033}" type="datetime1">
              <a:rPr lang="en-AU" smtClean="0"/>
              <a:t>15/09/2025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A031706-F4E7-4199-89C0-93E47717086E}" type="slidenum">
              <a:rPr lang="en-AU" smtClean="0"/>
              <a:t>‹#›</a:t>
            </a:fld>
            <a:endParaRPr lang="en-AU"/>
          </a:p>
        </p:txBody>
      </p:sp>
    </p:spTree>
    <p:extLst>
      <p:ext uri="{BB962C8B-B14F-4D97-AF65-F5344CB8AC3E}">
        <p14:creationId xmlns:p14="http://schemas.microsoft.com/office/powerpoint/2010/main" val="2029282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20393F46-B122-4546-8696-8B7863EB72BC}" type="datetime1">
              <a:rPr lang="en-AU" smtClean="0"/>
              <a:t>15/09/2025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A031706-F4E7-4199-89C0-93E47717086E}" type="slidenum">
              <a:rPr lang="en-AU" smtClean="0"/>
              <a:t>‹#›</a:t>
            </a:fld>
            <a:endParaRPr lang="en-AU"/>
          </a:p>
        </p:txBody>
      </p:sp>
    </p:spTree>
    <p:extLst>
      <p:ext uri="{BB962C8B-B14F-4D97-AF65-F5344CB8AC3E}">
        <p14:creationId xmlns:p14="http://schemas.microsoft.com/office/powerpoint/2010/main" val="821373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F50E512-1047-4B18-B2B4-880791739666}" type="datetime1">
              <a:rPr lang="en-AU" smtClean="0"/>
              <a:t>15/09/2025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A031706-F4E7-4199-89C0-93E47717086E}" type="slidenum">
              <a:rPr lang="en-AU" smtClean="0"/>
              <a:t>‹#›</a:t>
            </a:fld>
            <a:endParaRPr lang="en-AU"/>
          </a:p>
        </p:txBody>
      </p:sp>
    </p:spTree>
    <p:extLst>
      <p:ext uri="{BB962C8B-B14F-4D97-AF65-F5344CB8AC3E}">
        <p14:creationId xmlns:p14="http://schemas.microsoft.com/office/powerpoint/2010/main" val="2772457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E8E7BC-46AA-42F3-8E7D-E0E40416CF37}" type="datetime1">
              <a:rPr lang="en-AU" smtClean="0"/>
              <a:t>15/09/2025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A031706-F4E7-4199-89C0-93E47717086E}" type="slidenum">
              <a:rPr lang="en-AU" smtClean="0"/>
              <a:t>‹#›</a:t>
            </a:fld>
            <a:endParaRPr lang="en-AU"/>
          </a:p>
        </p:txBody>
      </p:sp>
      <p:pic>
        <p:nvPicPr>
          <p:cNvPr id="5" name="Picture 4"/>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7"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8"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9" name="Slide Number Placeholder 3"/>
          <p:cNvSpPr txBox="1">
            <a:spLocks/>
          </p:cNvSpPr>
          <p:nvPr userDrawn="1"/>
        </p:nvSpPr>
        <p:spPr>
          <a:xfrm>
            <a:off x="6156176" y="6325313"/>
            <a:ext cx="2232248" cy="34404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dirty="0"/>
          </a:p>
        </p:txBody>
      </p:sp>
    </p:spTree>
    <p:extLst>
      <p:ext uri="{BB962C8B-B14F-4D97-AF65-F5344CB8AC3E}">
        <p14:creationId xmlns:p14="http://schemas.microsoft.com/office/powerpoint/2010/main" val="20344992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20DA72-F5F4-4267-AD31-76E0299AF2BB}" type="datetime1">
              <a:rPr lang="en-AU" smtClean="0"/>
              <a:t>15/09/2025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A031706-F4E7-4199-89C0-93E47717086E}" type="slidenum">
              <a:rPr lang="en-AU" smtClean="0"/>
              <a:t>‹#›</a:t>
            </a:fld>
            <a:endParaRPr lang="en-AU"/>
          </a:p>
        </p:txBody>
      </p:sp>
      <p:pic>
        <p:nvPicPr>
          <p:cNvPr id="8" name="Picture 7"/>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10"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1"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2" name="Slide Number Placeholder 3"/>
          <p:cNvSpPr txBox="1">
            <a:spLocks/>
          </p:cNvSpPr>
          <p:nvPr userDrawn="1"/>
        </p:nvSpPr>
        <p:spPr>
          <a:xfrm>
            <a:off x="6156176" y="6325313"/>
            <a:ext cx="2232248" cy="34404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031706-F4E7-4199-89C0-93E47717086E}" type="slidenum">
              <a:rPr lang="en-AU" smtClean="0"/>
              <a:pPr/>
              <a:t>‹#›</a:t>
            </a:fld>
            <a:endParaRPr lang="en-AU" dirty="0"/>
          </a:p>
        </p:txBody>
      </p:sp>
    </p:spTree>
    <p:extLst>
      <p:ext uri="{BB962C8B-B14F-4D97-AF65-F5344CB8AC3E}">
        <p14:creationId xmlns:p14="http://schemas.microsoft.com/office/powerpoint/2010/main" val="2431591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63B5CE-3E7D-4B02-814B-EE7C80A78064}" type="datetime1">
              <a:rPr lang="en-AU" smtClean="0"/>
              <a:t>15/09/2025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A031706-F4E7-4199-89C0-93E47717086E}" type="slidenum">
              <a:rPr lang="en-AU" smtClean="0"/>
              <a:t>‹#›</a:t>
            </a:fld>
            <a:endParaRPr lang="en-AU"/>
          </a:p>
        </p:txBody>
      </p:sp>
      <p:pic>
        <p:nvPicPr>
          <p:cNvPr id="8" name="Picture 7"/>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10"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1"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2" name="Slide Number Placeholder 3"/>
          <p:cNvSpPr txBox="1">
            <a:spLocks/>
          </p:cNvSpPr>
          <p:nvPr userDrawn="1"/>
        </p:nvSpPr>
        <p:spPr>
          <a:xfrm>
            <a:off x="6156176" y="6325313"/>
            <a:ext cx="2232248" cy="34404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031706-F4E7-4199-89C0-93E47717086E}" type="slidenum">
              <a:rPr lang="en-AU" smtClean="0"/>
              <a:pPr/>
              <a:t>‹#›</a:t>
            </a:fld>
            <a:endParaRPr lang="en-AU" dirty="0"/>
          </a:p>
        </p:txBody>
      </p:sp>
    </p:spTree>
    <p:extLst>
      <p:ext uri="{BB962C8B-B14F-4D97-AF65-F5344CB8AC3E}">
        <p14:creationId xmlns:p14="http://schemas.microsoft.com/office/powerpoint/2010/main" val="3162203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976AFB8-3509-4756-8578-8B1E0D32592F}" type="datetime1">
              <a:rPr lang="en-AU" smtClean="0"/>
              <a:t>15/09/2025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A031706-F4E7-4199-89C0-93E47717086E}" type="slidenum">
              <a:rPr lang="en-AU" smtClean="0"/>
              <a:t>‹#›</a:t>
            </a:fld>
            <a:endParaRPr lang="en-AU"/>
          </a:p>
        </p:txBody>
      </p:sp>
      <p:pic>
        <p:nvPicPr>
          <p:cNvPr id="7" name="Picture 6"/>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9"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1" name="Slide Number Placeholder 3"/>
          <p:cNvSpPr txBox="1">
            <a:spLocks/>
          </p:cNvSpPr>
          <p:nvPr userDrawn="1"/>
        </p:nvSpPr>
        <p:spPr>
          <a:xfrm>
            <a:off x="6156176" y="6325313"/>
            <a:ext cx="2232248" cy="34404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031706-F4E7-4199-89C0-93E47717086E}" type="slidenum">
              <a:rPr lang="en-AU" smtClean="0"/>
              <a:pPr/>
              <a:t>‹#›</a:t>
            </a:fld>
            <a:endParaRPr lang="en-AU" dirty="0"/>
          </a:p>
        </p:txBody>
      </p:sp>
    </p:spTree>
    <p:extLst>
      <p:ext uri="{BB962C8B-B14F-4D97-AF65-F5344CB8AC3E}">
        <p14:creationId xmlns:p14="http://schemas.microsoft.com/office/powerpoint/2010/main" val="21605968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CE94D8C-F770-4134-B7B7-EBF56F2B1309}" type="datetime1">
              <a:rPr lang="en-AU" smtClean="0"/>
              <a:t>15/09/2025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A031706-F4E7-4199-89C0-93E47717086E}" type="slidenum">
              <a:rPr lang="en-AU" smtClean="0"/>
              <a:t>‹#›</a:t>
            </a:fld>
            <a:endParaRPr lang="en-AU"/>
          </a:p>
        </p:txBody>
      </p:sp>
      <p:pic>
        <p:nvPicPr>
          <p:cNvPr id="7" name="Picture 6"/>
          <p:cNvPicPr>
            <a:picLocks noChangeAspect="1"/>
          </p:cNvPicPr>
          <p:nvPr userDrawn="1"/>
        </p:nvPicPr>
        <p:blipFill rotWithShape="1">
          <a:blip r:embed="rId2"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9"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1" name="Slide Number Placeholder 3"/>
          <p:cNvSpPr txBox="1">
            <a:spLocks/>
          </p:cNvSpPr>
          <p:nvPr userDrawn="1"/>
        </p:nvSpPr>
        <p:spPr>
          <a:xfrm>
            <a:off x="6156176" y="6325313"/>
            <a:ext cx="2232248" cy="34404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031706-F4E7-4199-89C0-93E47717086E}" type="slidenum">
              <a:rPr lang="en-AU" smtClean="0"/>
              <a:pPr/>
              <a:t>‹#›</a:t>
            </a:fld>
            <a:endParaRPr lang="en-AU" dirty="0"/>
          </a:p>
        </p:txBody>
      </p:sp>
    </p:spTree>
    <p:extLst>
      <p:ext uri="{BB962C8B-B14F-4D97-AF65-F5344CB8AC3E}">
        <p14:creationId xmlns:p14="http://schemas.microsoft.com/office/powerpoint/2010/main" val="3886171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9343A-C51A-41EF-A6FD-95AA73454C92}" type="datetime1">
              <a:rPr lang="en-AU" smtClean="0"/>
              <a:t>15/09/2025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31706-F4E7-4199-89C0-93E47717086E}" type="slidenum">
              <a:rPr lang="en-AU" smtClean="0"/>
              <a:t>‹#›</a:t>
            </a:fld>
            <a:endParaRPr lang="en-AU" dirty="0"/>
          </a:p>
        </p:txBody>
      </p:sp>
      <p:pic>
        <p:nvPicPr>
          <p:cNvPr id="7" name="Picture 6"/>
          <p:cNvPicPr>
            <a:picLocks noChangeAspect="1"/>
          </p:cNvPicPr>
          <p:nvPr/>
        </p:nvPicPr>
        <p:blipFill rotWithShape="1">
          <a:blip r:embed="rId13" cstate="print">
            <a:lum bright="70000" contrast="-70000"/>
            <a:extLst>
              <a:ext uri="{28A0092B-C50C-407E-A947-70E740481C1C}">
                <a14:useLocalDpi xmlns:a14="http://schemas.microsoft.com/office/drawing/2010/main" val="0"/>
              </a:ext>
            </a:extLst>
          </a:blip>
          <a:srcRect/>
          <a:stretch/>
        </p:blipFill>
        <p:spPr>
          <a:xfrm>
            <a:off x="18947" y="2906194"/>
            <a:ext cx="9081094" cy="3225317"/>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143625"/>
            <a:ext cx="9144000" cy="714375"/>
          </a:xfrm>
          <a:prstGeom prst="rect">
            <a:avLst/>
          </a:prstGeom>
        </p:spPr>
      </p:pic>
      <p:pic>
        <p:nvPicPr>
          <p:cNvPr id="9"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4604800" y="113126838"/>
            <a:ext cx="762000" cy="719137"/>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 name="Picture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62104" y="6219297"/>
            <a:ext cx="611560" cy="577159"/>
          </a:xfrm>
          <a:prstGeom prst="rect">
            <a:avLst/>
          </a:prstGeom>
          <a:gradFill rotWithShape="1">
            <a:gsLst>
              <a:gs pos="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1" name="Slide Number Placeholder 3"/>
          <p:cNvSpPr txBox="1">
            <a:spLocks/>
          </p:cNvSpPr>
          <p:nvPr/>
        </p:nvSpPr>
        <p:spPr>
          <a:xfrm>
            <a:off x="6156176" y="6325313"/>
            <a:ext cx="2232248" cy="34404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dirty="0"/>
          </a:p>
        </p:txBody>
      </p:sp>
    </p:spTree>
    <p:extLst>
      <p:ext uri="{BB962C8B-B14F-4D97-AF65-F5344CB8AC3E}">
        <p14:creationId xmlns:p14="http://schemas.microsoft.com/office/powerpoint/2010/main" val="3524579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hyperlink" Target="https://disabilitythinking.blogspot.com/2015/06/how-many.html" TargetMode="Externa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hyperlink" Target="https://askleo.com/first-things-to-do-with-a-new-windows-computer/"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legislation.wa.gov.a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legislation.gov.au/"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s://www.parliament.wa.gov.au/WebCMS/webcms.nsf/resources/file-18-passage-of-legislation/$file/Sheet%2018%20-%20Passage%20of%20Legislation.pdf" TargetMode="External"/><Relationship Id="rId3" Type="http://schemas.openxmlformats.org/officeDocument/2006/relationships/notesSlide" Target="../notesSlides/notesSlide32.xml"/><Relationship Id="rId7" Type="http://schemas.openxmlformats.org/officeDocument/2006/relationships/hyperlink" Target="https://www.youtube.com/watch?v=-ISM70jI7yM&amp;t=64s" TargetMode="Externa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hyperlink" Target="https://www.parliament.wa.gov.au/WebCMS/webcms.nsf/content/visit-and-learn-learn-how-parliament-works" TargetMode="External"/><Relationship Id="rId5" Type="http://schemas.openxmlformats.org/officeDocument/2006/relationships/hyperlink" Target="https://www.legislation.wa.gov.au/legislation/prod/filestore.nsf/FileURL/gettinggovernmentlegislationdraftedandenacted.pdf/$FILE/Getting%20Government%20Legislation%20Drafted%20and%20Enacted.pdf?OpenElement" TargetMode="External"/><Relationship Id="rId4" Type="http://schemas.openxmlformats.org/officeDocument/2006/relationships/hyperlink" Target="https://www.legislation.wa.gov.au/legislation/statutes.nsf/faq.html" TargetMode="External"/><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5AC566-E132-4F8C-8530-8496E2A820A1}"/>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42948" y="3781504"/>
            <a:ext cx="3202631" cy="2137072"/>
          </a:xfrm>
          <a:prstGeom prst="rect">
            <a:avLst/>
          </a:prstGeom>
        </p:spPr>
      </p:pic>
      <p:sp>
        <p:nvSpPr>
          <p:cNvPr id="2" name="Title 1">
            <a:extLst>
              <a:ext uri="{FF2B5EF4-FFF2-40B4-BE49-F238E27FC236}">
                <a16:creationId xmlns:a16="http://schemas.microsoft.com/office/drawing/2014/main" id="{D16DF3CD-8293-498B-81DC-C2D262169775}"/>
              </a:ext>
            </a:extLst>
          </p:cNvPr>
          <p:cNvSpPr>
            <a:spLocks noGrp="1"/>
          </p:cNvSpPr>
          <p:nvPr>
            <p:ph type="ctrTitle"/>
          </p:nvPr>
        </p:nvSpPr>
        <p:spPr>
          <a:xfrm>
            <a:off x="539552" y="908720"/>
            <a:ext cx="7772400" cy="1470025"/>
          </a:xfrm>
        </p:spPr>
        <p:txBody>
          <a:bodyPr>
            <a:normAutofit/>
          </a:bodyPr>
          <a:lstStyle/>
          <a:p>
            <a:r>
              <a:rPr lang="en-AU" sz="6000" b="1" dirty="0"/>
              <a:t>How to read legislation</a:t>
            </a:r>
          </a:p>
        </p:txBody>
      </p:sp>
      <p:sp>
        <p:nvSpPr>
          <p:cNvPr id="3" name="Subtitle 2">
            <a:extLst>
              <a:ext uri="{FF2B5EF4-FFF2-40B4-BE49-F238E27FC236}">
                <a16:creationId xmlns:a16="http://schemas.microsoft.com/office/drawing/2014/main" id="{7C770305-EB28-4C42-9261-72784DD2367B}"/>
              </a:ext>
            </a:extLst>
          </p:cNvPr>
          <p:cNvSpPr>
            <a:spLocks noGrp="1"/>
          </p:cNvSpPr>
          <p:nvPr>
            <p:ph type="subTitle" idx="1"/>
          </p:nvPr>
        </p:nvSpPr>
        <p:spPr>
          <a:xfrm>
            <a:off x="825353" y="2492896"/>
            <a:ext cx="6400800" cy="1752600"/>
          </a:xfrm>
        </p:spPr>
        <p:txBody>
          <a:bodyPr/>
          <a:lstStyle/>
          <a:p>
            <a:r>
              <a:rPr lang="en-AU" dirty="0">
                <a:solidFill>
                  <a:schemeClr val="tx1"/>
                </a:solidFill>
              </a:rPr>
              <a:t>A short guide to understanding Western Australian legislation </a:t>
            </a:r>
          </a:p>
        </p:txBody>
      </p:sp>
      <p:pic>
        <p:nvPicPr>
          <p:cNvPr id="5" name="Picture 4">
            <a:extLst>
              <a:ext uri="{FF2B5EF4-FFF2-40B4-BE49-F238E27FC236}">
                <a16:creationId xmlns:a16="http://schemas.microsoft.com/office/drawing/2014/main" id="{0FD6B8AE-36D3-41E6-8D4D-124C55D5426B}"/>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8422" y="3573016"/>
            <a:ext cx="3333746" cy="2520312"/>
          </a:xfrm>
          <a:prstGeom prst="rect">
            <a:avLst/>
          </a:prstGeom>
        </p:spPr>
      </p:pic>
      <p:pic>
        <p:nvPicPr>
          <p:cNvPr id="14" name="Picture 13">
            <a:extLst>
              <a:ext uri="{FF2B5EF4-FFF2-40B4-BE49-F238E27FC236}">
                <a16:creationId xmlns:a16="http://schemas.microsoft.com/office/drawing/2014/main" id="{31AD48D8-D86F-4568-B565-7EF3BEB8930F}"/>
              </a:ext>
            </a:extLst>
          </p:cNvPr>
          <p:cNvPicPr>
            <a:picLocks noChangeAspect="1"/>
          </p:cNvPicPr>
          <p:nvPr/>
        </p:nvPicPr>
        <p:blipFill>
          <a:blip r:embed="rId8"/>
          <a:stretch>
            <a:fillRect/>
          </a:stretch>
        </p:blipFill>
        <p:spPr>
          <a:xfrm>
            <a:off x="755576" y="4005064"/>
            <a:ext cx="1824703" cy="1076972"/>
          </a:xfrm>
          <a:prstGeom prst="rect">
            <a:avLst/>
          </a:prstGeom>
        </p:spPr>
      </p:pic>
    </p:spTree>
    <p:custDataLst>
      <p:tags r:id="rId1"/>
    </p:custDataLst>
    <p:extLst>
      <p:ext uri="{BB962C8B-B14F-4D97-AF65-F5344CB8AC3E}">
        <p14:creationId xmlns:p14="http://schemas.microsoft.com/office/powerpoint/2010/main" val="670992465"/>
      </p:ext>
    </p:extLst>
  </p:cSld>
  <p:clrMapOvr>
    <a:masterClrMapping/>
  </p:clrMapOvr>
  <mc:AlternateContent xmlns:mc="http://schemas.openxmlformats.org/markup-compatibility/2006" xmlns:p14="http://schemas.microsoft.com/office/powerpoint/2010/main">
    <mc:Choice Requires="p14">
      <p:transition spd="slow" p14:dur="1200" advTm="82510">
        <p14:prism/>
      </p:transition>
    </mc:Choice>
    <mc:Fallback xmlns="">
      <p:transition spd="slow" advTm="82510">
        <p:fade/>
      </p:transition>
    </mc:Fallback>
  </mc:AlternateContent>
  <p:extLst>
    <p:ext uri="{E180D4A7-C9FB-4DFB-919C-405C955672EB}">
      <p14:showEvtLst xmlns:p14="http://schemas.microsoft.com/office/powerpoint/2010/main">
        <p14:playEvt time="519" objId="8"/>
        <p14:stopEvt time="19263" objId="8"/>
        <p14:playEvt time="61916" objId="7"/>
        <p14:stopEvt time="74652"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AF7A1-EC00-4B3F-BB0B-E3B49E67B5FD}"/>
              </a:ext>
            </a:extLst>
          </p:cNvPr>
          <p:cNvSpPr>
            <a:spLocks noGrp="1"/>
          </p:cNvSpPr>
          <p:nvPr>
            <p:ph type="title"/>
          </p:nvPr>
        </p:nvSpPr>
        <p:spPr/>
        <p:txBody>
          <a:bodyPr>
            <a:normAutofit/>
          </a:bodyPr>
          <a:lstStyle/>
          <a:p>
            <a:r>
              <a:rPr lang="en-AU" b="1" dirty="0"/>
              <a:t>What this guide covers</a:t>
            </a:r>
          </a:p>
        </p:txBody>
      </p:sp>
      <p:sp>
        <p:nvSpPr>
          <p:cNvPr id="3" name="Content Placeholder 2">
            <a:extLst>
              <a:ext uri="{FF2B5EF4-FFF2-40B4-BE49-F238E27FC236}">
                <a16:creationId xmlns:a16="http://schemas.microsoft.com/office/drawing/2014/main" id="{AEED577E-B279-4A4D-B73F-47AF1C4DB851}"/>
              </a:ext>
            </a:extLst>
          </p:cNvPr>
          <p:cNvSpPr>
            <a:spLocks noGrp="1"/>
          </p:cNvSpPr>
          <p:nvPr>
            <p:ph idx="1"/>
          </p:nvPr>
        </p:nvSpPr>
        <p:spPr>
          <a:xfrm>
            <a:off x="457200" y="1484784"/>
            <a:ext cx="8229600" cy="4641379"/>
          </a:xfrm>
        </p:spPr>
        <p:txBody>
          <a:bodyPr>
            <a:normAutofit lnSpcReduction="10000"/>
          </a:bodyPr>
          <a:lstStyle/>
          <a:p>
            <a:r>
              <a:rPr lang="en-AU" dirty="0"/>
              <a:t>Acts and Bills</a:t>
            </a:r>
          </a:p>
          <a:p>
            <a:r>
              <a:rPr lang="en-AU" dirty="0"/>
              <a:t>Hierarchy of components in Acts</a:t>
            </a:r>
          </a:p>
          <a:p>
            <a:r>
              <a:rPr lang="en-AU" dirty="0"/>
              <a:t>Building blocks of Acts</a:t>
            </a:r>
          </a:p>
          <a:p>
            <a:r>
              <a:rPr lang="en-AU" dirty="0"/>
              <a:t>Key provisions</a:t>
            </a:r>
          </a:p>
          <a:p>
            <a:r>
              <a:rPr lang="en-AU" dirty="0"/>
              <a:t>Acts that can affect meaning</a:t>
            </a:r>
          </a:p>
          <a:p>
            <a:r>
              <a:rPr lang="en-AU" dirty="0"/>
              <a:t>Helpful things</a:t>
            </a:r>
          </a:p>
          <a:p>
            <a:r>
              <a:rPr lang="en-AU" dirty="0"/>
              <a:t>How amending Bills work</a:t>
            </a:r>
          </a:p>
          <a:p>
            <a:r>
              <a:rPr lang="en-AU" dirty="0"/>
              <a:t>Marked up principal Acts for amending Bills</a:t>
            </a:r>
          </a:p>
          <a:p>
            <a:endParaRPr lang="en-AU" dirty="0"/>
          </a:p>
        </p:txBody>
      </p:sp>
    </p:spTree>
    <p:extLst>
      <p:ext uri="{BB962C8B-B14F-4D97-AF65-F5344CB8AC3E}">
        <p14:creationId xmlns:p14="http://schemas.microsoft.com/office/powerpoint/2010/main" val="2484107423"/>
      </p:ext>
    </p:extLst>
  </p:cSld>
  <p:clrMapOvr>
    <a:masterClrMapping/>
  </p:clrMapOvr>
  <mc:AlternateContent xmlns:mc="http://schemas.openxmlformats.org/markup-compatibility/2006" xmlns:p14="http://schemas.microsoft.com/office/powerpoint/2010/main">
    <mc:Choice Requires="p14">
      <p:transition spd="slow" p14:dur="1200" advTm="35722">
        <p14:prism/>
      </p:transition>
    </mc:Choice>
    <mc:Fallback xmlns="">
      <p:transition spd="slow" advTm="35722">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28C5-3B53-46DA-9E1B-78FD7B2732E2}"/>
              </a:ext>
            </a:extLst>
          </p:cNvPr>
          <p:cNvSpPr>
            <a:spLocks noGrp="1"/>
          </p:cNvSpPr>
          <p:nvPr>
            <p:ph type="title"/>
          </p:nvPr>
        </p:nvSpPr>
        <p:spPr/>
        <p:txBody>
          <a:bodyPr/>
          <a:lstStyle/>
          <a:p>
            <a:r>
              <a:rPr lang="en-AU" b="1" dirty="0"/>
              <a:t>Where to find WA legislation</a:t>
            </a:r>
          </a:p>
        </p:txBody>
      </p:sp>
      <p:sp>
        <p:nvSpPr>
          <p:cNvPr id="3" name="Content Placeholder 2">
            <a:extLst>
              <a:ext uri="{FF2B5EF4-FFF2-40B4-BE49-F238E27FC236}">
                <a16:creationId xmlns:a16="http://schemas.microsoft.com/office/drawing/2014/main" id="{C940CE4B-E4A9-4266-A62A-FE8940B994AC}"/>
              </a:ext>
            </a:extLst>
          </p:cNvPr>
          <p:cNvSpPr>
            <a:spLocks noGrp="1"/>
          </p:cNvSpPr>
          <p:nvPr>
            <p:ph idx="1"/>
          </p:nvPr>
        </p:nvSpPr>
        <p:spPr/>
        <p:txBody>
          <a:bodyPr/>
          <a:lstStyle/>
          <a:p>
            <a:r>
              <a:rPr lang="en-AU" dirty="0"/>
              <a:t>Western Australian legislation website (</a:t>
            </a:r>
            <a:r>
              <a:rPr lang="en-AU" dirty="0" err="1"/>
              <a:t>WALW</a:t>
            </a:r>
            <a:r>
              <a:rPr lang="en-AU" dirty="0"/>
              <a:t>) </a:t>
            </a:r>
            <a:r>
              <a:rPr lang="en-AU" dirty="0">
                <a:hlinkClick r:id="rId3"/>
              </a:rPr>
              <a:t>www.legislation.wa.gov.au</a:t>
            </a:r>
            <a:endParaRPr lang="en-AU" dirty="0"/>
          </a:p>
          <a:p>
            <a:pPr lvl="1"/>
            <a:r>
              <a:rPr lang="en-AU" dirty="0"/>
              <a:t>Acts</a:t>
            </a:r>
          </a:p>
          <a:p>
            <a:pPr lvl="1"/>
            <a:r>
              <a:rPr lang="en-AU" dirty="0"/>
              <a:t>Subsidiary legislation</a:t>
            </a:r>
          </a:p>
          <a:p>
            <a:pPr lvl="1"/>
            <a:r>
              <a:rPr lang="en-AU" dirty="0"/>
              <a:t>Government Gazettes</a:t>
            </a:r>
          </a:p>
          <a:p>
            <a:pPr lvl="1"/>
            <a:r>
              <a:rPr lang="en-AU" dirty="0"/>
              <a:t>Legislation information</a:t>
            </a:r>
          </a:p>
          <a:p>
            <a:r>
              <a:rPr lang="en-AU" dirty="0"/>
              <a:t>Commonwealth legislation: </a:t>
            </a:r>
            <a:r>
              <a:rPr lang="en-AU" dirty="0">
                <a:hlinkClick r:id="rId4"/>
              </a:rPr>
              <a:t>Federal Register of Legislation</a:t>
            </a:r>
            <a:endParaRPr lang="en-AU" dirty="0"/>
          </a:p>
        </p:txBody>
      </p:sp>
    </p:spTree>
    <p:extLst>
      <p:ext uri="{BB962C8B-B14F-4D97-AF65-F5344CB8AC3E}">
        <p14:creationId xmlns:p14="http://schemas.microsoft.com/office/powerpoint/2010/main" val="516330928"/>
      </p:ext>
    </p:extLst>
  </p:cSld>
  <p:clrMapOvr>
    <a:masterClrMapping/>
  </p:clrMapOvr>
  <mc:AlternateContent xmlns:mc="http://schemas.openxmlformats.org/markup-compatibility/2006" xmlns:p14="http://schemas.microsoft.com/office/powerpoint/2010/main">
    <mc:Choice Requires="p14">
      <p:transition spd="slow" p14:dur="1200" advTm="94523">
        <p14:prism/>
      </p:transition>
    </mc:Choice>
    <mc:Fallback xmlns="">
      <p:transition spd="slow" advTm="94523">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9F49-51E3-4E92-8812-9157B228E860}"/>
              </a:ext>
            </a:extLst>
          </p:cNvPr>
          <p:cNvSpPr>
            <a:spLocks noGrp="1"/>
          </p:cNvSpPr>
          <p:nvPr>
            <p:ph type="title"/>
          </p:nvPr>
        </p:nvSpPr>
        <p:spPr/>
        <p:txBody>
          <a:bodyPr/>
          <a:lstStyle/>
          <a:p>
            <a:r>
              <a:rPr lang="en-AU" b="1" dirty="0" err="1"/>
              <a:t>PCO’s</a:t>
            </a:r>
            <a:r>
              <a:rPr lang="en-AU" b="1" dirty="0"/>
              <a:t> objective: to draft good law</a:t>
            </a:r>
          </a:p>
        </p:txBody>
      </p:sp>
      <p:sp>
        <p:nvSpPr>
          <p:cNvPr id="3" name="Content Placeholder 2">
            <a:extLst>
              <a:ext uri="{FF2B5EF4-FFF2-40B4-BE49-F238E27FC236}">
                <a16:creationId xmlns:a16="http://schemas.microsoft.com/office/drawing/2014/main" id="{12514329-CDCB-42F4-A122-EFF3263172D1}"/>
              </a:ext>
            </a:extLst>
          </p:cNvPr>
          <p:cNvSpPr>
            <a:spLocks noGrp="1"/>
          </p:cNvSpPr>
          <p:nvPr>
            <p:ph idx="1"/>
          </p:nvPr>
        </p:nvSpPr>
        <p:spPr/>
        <p:txBody>
          <a:bodyPr/>
          <a:lstStyle/>
          <a:p>
            <a:pPr marL="0" indent="0">
              <a:buNone/>
            </a:pPr>
            <a:endParaRPr lang="en-AU" dirty="0">
              <a:latin typeface="Helvetica Light"/>
            </a:endParaRPr>
          </a:p>
          <a:p>
            <a:pPr marL="800100" lvl="2" indent="0">
              <a:buNone/>
            </a:pPr>
            <a:r>
              <a:rPr lang="en-AU" sz="4400" dirty="0">
                <a:latin typeface="Helvetica Light"/>
              </a:rPr>
              <a:t>To ensure that the law is necessary, clear, coherent, effective and accessible.</a:t>
            </a:r>
          </a:p>
          <a:p>
            <a:endParaRPr lang="en-AU" dirty="0"/>
          </a:p>
        </p:txBody>
      </p:sp>
    </p:spTree>
    <p:extLst>
      <p:ext uri="{BB962C8B-B14F-4D97-AF65-F5344CB8AC3E}">
        <p14:creationId xmlns:p14="http://schemas.microsoft.com/office/powerpoint/2010/main" val="3343680012"/>
      </p:ext>
    </p:extLst>
  </p:cSld>
  <p:clrMapOvr>
    <a:masterClrMapping/>
  </p:clrMapOvr>
  <mc:AlternateContent xmlns:mc="http://schemas.openxmlformats.org/markup-compatibility/2006" xmlns:p14="http://schemas.microsoft.com/office/powerpoint/2010/main">
    <mc:Choice Requires="p14">
      <p:transition spd="slow" p14:dur="1200" advTm="39832">
        <p14:prism/>
      </p:transition>
    </mc:Choice>
    <mc:Fallback xmlns="">
      <p:transition spd="slow" advTm="39832">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F52A8-1992-4949-B5F1-1FFFBB14D8E5}"/>
              </a:ext>
            </a:extLst>
          </p:cNvPr>
          <p:cNvSpPr>
            <a:spLocks noGrp="1"/>
          </p:cNvSpPr>
          <p:nvPr>
            <p:ph type="title"/>
          </p:nvPr>
        </p:nvSpPr>
        <p:spPr/>
        <p:txBody>
          <a:bodyPr/>
          <a:lstStyle/>
          <a:p>
            <a:r>
              <a:rPr lang="en-AU" b="1" dirty="0"/>
              <a:t>Acts and Bills</a:t>
            </a:r>
          </a:p>
        </p:txBody>
      </p:sp>
      <p:sp>
        <p:nvSpPr>
          <p:cNvPr id="3" name="Content Placeholder 2">
            <a:extLst>
              <a:ext uri="{FF2B5EF4-FFF2-40B4-BE49-F238E27FC236}">
                <a16:creationId xmlns:a16="http://schemas.microsoft.com/office/drawing/2014/main" id="{0DE2ABDC-4156-479B-861A-AB3B7DBABC41}"/>
              </a:ext>
            </a:extLst>
          </p:cNvPr>
          <p:cNvSpPr>
            <a:spLocks noGrp="1"/>
          </p:cNvSpPr>
          <p:nvPr>
            <p:ph idx="1"/>
          </p:nvPr>
        </p:nvSpPr>
        <p:spPr/>
        <p:txBody>
          <a:bodyPr>
            <a:normAutofit/>
          </a:bodyPr>
          <a:lstStyle/>
          <a:p>
            <a:r>
              <a:rPr lang="en-AU" dirty="0"/>
              <a:t>Act (statute): law passed by both Houses of WA Parliament and assented to by Governor</a:t>
            </a:r>
          </a:p>
          <a:p>
            <a:r>
              <a:rPr lang="en-AU" dirty="0"/>
              <a:t>2 kinds of WA Acts:</a:t>
            </a:r>
          </a:p>
          <a:p>
            <a:pPr lvl="1"/>
            <a:r>
              <a:rPr lang="en-AU" dirty="0"/>
              <a:t>Principal: contains substantive legal provisions</a:t>
            </a:r>
          </a:p>
          <a:p>
            <a:pPr lvl="1"/>
            <a:r>
              <a:rPr lang="en-AU" dirty="0"/>
              <a:t>Amending: repeals or amends Acts</a:t>
            </a:r>
          </a:p>
          <a:p>
            <a:r>
              <a:rPr lang="en-AU" dirty="0"/>
              <a:t>Bill: proposed Act introduced into WA Parliament and subject to amendment in either House (with some limitations)</a:t>
            </a:r>
          </a:p>
        </p:txBody>
      </p:sp>
    </p:spTree>
    <p:extLst>
      <p:ext uri="{BB962C8B-B14F-4D97-AF65-F5344CB8AC3E}">
        <p14:creationId xmlns:p14="http://schemas.microsoft.com/office/powerpoint/2010/main" val="1061467471"/>
      </p:ext>
    </p:extLst>
  </p:cSld>
  <p:clrMapOvr>
    <a:masterClrMapping/>
  </p:clrMapOvr>
  <mc:AlternateContent xmlns:mc="http://schemas.openxmlformats.org/markup-compatibility/2006" xmlns:p14="http://schemas.microsoft.com/office/powerpoint/2010/main">
    <mc:Choice Requires="p14">
      <p:transition spd="slow" p14:dur="1200" advTm="64207">
        <p14:prism/>
      </p:transition>
    </mc:Choice>
    <mc:Fallback xmlns="">
      <p:transition spd="slow" advTm="64207">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6F32B-560D-491E-B6DC-D5624E7689AA}"/>
              </a:ext>
            </a:extLst>
          </p:cNvPr>
          <p:cNvSpPr>
            <a:spLocks noGrp="1"/>
          </p:cNvSpPr>
          <p:nvPr>
            <p:ph type="title"/>
          </p:nvPr>
        </p:nvSpPr>
        <p:spPr/>
        <p:txBody>
          <a:bodyPr/>
          <a:lstStyle/>
          <a:p>
            <a:r>
              <a:rPr lang="en-AU" b="1" dirty="0"/>
              <a:t>Hierarchy of components in Acts</a:t>
            </a:r>
          </a:p>
        </p:txBody>
      </p:sp>
      <p:sp>
        <p:nvSpPr>
          <p:cNvPr id="3" name="Content Placeholder 2">
            <a:extLst>
              <a:ext uri="{FF2B5EF4-FFF2-40B4-BE49-F238E27FC236}">
                <a16:creationId xmlns:a16="http://schemas.microsoft.com/office/drawing/2014/main" id="{94B5C377-E1F6-4F18-820D-CC85947598C1}"/>
              </a:ext>
            </a:extLst>
          </p:cNvPr>
          <p:cNvSpPr>
            <a:spLocks noGrp="1"/>
          </p:cNvSpPr>
          <p:nvPr>
            <p:ph sz="half" idx="1"/>
          </p:nvPr>
        </p:nvSpPr>
        <p:spPr/>
        <p:txBody>
          <a:bodyPr/>
          <a:lstStyle/>
          <a:p>
            <a:r>
              <a:rPr lang="en-AU" dirty="0"/>
              <a:t>Chapter (rare)</a:t>
            </a:r>
          </a:p>
          <a:p>
            <a:r>
              <a:rPr lang="en-AU" dirty="0"/>
              <a:t>Part</a:t>
            </a:r>
          </a:p>
          <a:p>
            <a:r>
              <a:rPr lang="en-AU" dirty="0"/>
              <a:t>Division</a:t>
            </a:r>
          </a:p>
          <a:p>
            <a:r>
              <a:rPr lang="en-AU" dirty="0"/>
              <a:t>Subdivision</a:t>
            </a:r>
          </a:p>
          <a:p>
            <a:r>
              <a:rPr lang="en-AU" dirty="0"/>
              <a:t>Schedule</a:t>
            </a:r>
          </a:p>
        </p:txBody>
      </p:sp>
      <p:pic>
        <p:nvPicPr>
          <p:cNvPr id="11" name="Content Placeholder 10">
            <a:extLst>
              <a:ext uri="{FF2B5EF4-FFF2-40B4-BE49-F238E27FC236}">
                <a16:creationId xmlns:a16="http://schemas.microsoft.com/office/drawing/2014/main" id="{7A5C5100-1EFF-4B36-A54F-AB889EFB7CE8}"/>
              </a:ext>
            </a:extLst>
          </p:cNvPr>
          <p:cNvPicPr>
            <a:picLocks noGrp="1" noChangeAspect="1"/>
          </p:cNvPicPr>
          <p:nvPr>
            <p:ph sz="half" idx="2"/>
          </p:nvPr>
        </p:nvPicPr>
        <p:blipFill>
          <a:blip r:embed="rId3"/>
          <a:stretch>
            <a:fillRect/>
          </a:stretch>
        </p:blipFill>
        <p:spPr>
          <a:xfrm>
            <a:off x="3652150" y="2132856"/>
            <a:ext cx="5456612" cy="1512000"/>
          </a:xfrm>
          <a:prstGeom prst="rect">
            <a:avLst/>
          </a:prstGeom>
        </p:spPr>
      </p:pic>
      <p:pic>
        <p:nvPicPr>
          <p:cNvPr id="12" name="Picture 11">
            <a:extLst>
              <a:ext uri="{FF2B5EF4-FFF2-40B4-BE49-F238E27FC236}">
                <a16:creationId xmlns:a16="http://schemas.microsoft.com/office/drawing/2014/main" id="{9D6044E2-BF59-4592-BD4F-2191FA2E1640}"/>
              </a:ext>
            </a:extLst>
          </p:cNvPr>
          <p:cNvPicPr>
            <a:picLocks noChangeAspect="1"/>
          </p:cNvPicPr>
          <p:nvPr/>
        </p:nvPicPr>
        <p:blipFill>
          <a:blip r:embed="rId4"/>
          <a:stretch>
            <a:fillRect/>
          </a:stretch>
        </p:blipFill>
        <p:spPr>
          <a:xfrm>
            <a:off x="4788024" y="1600200"/>
            <a:ext cx="3603266" cy="473541"/>
          </a:xfrm>
          <a:prstGeom prst="rect">
            <a:avLst/>
          </a:prstGeom>
        </p:spPr>
      </p:pic>
      <p:pic>
        <p:nvPicPr>
          <p:cNvPr id="5" name="Picture 4">
            <a:extLst>
              <a:ext uri="{FF2B5EF4-FFF2-40B4-BE49-F238E27FC236}">
                <a16:creationId xmlns:a16="http://schemas.microsoft.com/office/drawing/2014/main" id="{071BF3DC-70D2-44B5-BF65-001D86A72A67}"/>
              </a:ext>
            </a:extLst>
          </p:cNvPr>
          <p:cNvPicPr>
            <a:picLocks noChangeAspect="1"/>
          </p:cNvPicPr>
          <p:nvPr/>
        </p:nvPicPr>
        <p:blipFill>
          <a:blip r:embed="rId5"/>
          <a:stretch>
            <a:fillRect/>
          </a:stretch>
        </p:blipFill>
        <p:spPr>
          <a:xfrm>
            <a:off x="3059832" y="3703971"/>
            <a:ext cx="5909999" cy="1728000"/>
          </a:xfrm>
          <a:prstGeom prst="rect">
            <a:avLst/>
          </a:prstGeom>
        </p:spPr>
      </p:pic>
    </p:spTree>
    <p:extLst>
      <p:ext uri="{BB962C8B-B14F-4D97-AF65-F5344CB8AC3E}">
        <p14:creationId xmlns:p14="http://schemas.microsoft.com/office/powerpoint/2010/main" val="2870151311"/>
      </p:ext>
    </p:extLst>
  </p:cSld>
  <p:clrMapOvr>
    <a:masterClrMapping/>
  </p:clrMapOvr>
  <mc:AlternateContent xmlns:mc="http://schemas.openxmlformats.org/markup-compatibility/2006" xmlns:p14="http://schemas.microsoft.com/office/powerpoint/2010/main">
    <mc:Choice Requires="p14">
      <p:transition spd="slow" p14:dur="1200" advTm="29847">
        <p14:prism/>
      </p:transition>
    </mc:Choice>
    <mc:Fallback xmlns="">
      <p:transition spd="slow" advTm="29847">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02A983-E8EB-43AA-A36F-6A22A23601C3}"/>
              </a:ext>
            </a:extLst>
          </p:cNvPr>
          <p:cNvPicPr>
            <a:picLocks noChangeAspect="1"/>
          </p:cNvPicPr>
          <p:nvPr/>
        </p:nvPicPr>
        <p:blipFill>
          <a:blip r:embed="rId3"/>
          <a:stretch>
            <a:fillRect/>
          </a:stretch>
        </p:blipFill>
        <p:spPr>
          <a:xfrm>
            <a:off x="427496" y="1852106"/>
            <a:ext cx="1625724" cy="3119633"/>
          </a:xfrm>
          <a:prstGeom prst="rect">
            <a:avLst/>
          </a:prstGeom>
        </p:spPr>
      </p:pic>
      <p:pic>
        <p:nvPicPr>
          <p:cNvPr id="7" name="Picture 6">
            <a:extLst>
              <a:ext uri="{FF2B5EF4-FFF2-40B4-BE49-F238E27FC236}">
                <a16:creationId xmlns:a16="http://schemas.microsoft.com/office/drawing/2014/main" id="{B2C94FA3-1920-4F46-AE75-2E587AA27D9B}"/>
              </a:ext>
            </a:extLst>
          </p:cNvPr>
          <p:cNvPicPr>
            <a:picLocks noChangeAspect="1"/>
          </p:cNvPicPr>
          <p:nvPr/>
        </p:nvPicPr>
        <p:blipFill>
          <a:blip r:embed="rId3"/>
          <a:stretch>
            <a:fillRect/>
          </a:stretch>
        </p:blipFill>
        <p:spPr>
          <a:xfrm>
            <a:off x="378428" y="2214614"/>
            <a:ext cx="1441754" cy="2766609"/>
          </a:xfrm>
          <a:prstGeom prst="rect">
            <a:avLst/>
          </a:prstGeom>
        </p:spPr>
      </p:pic>
      <p:pic>
        <p:nvPicPr>
          <p:cNvPr id="8" name="Picture 7">
            <a:extLst>
              <a:ext uri="{FF2B5EF4-FFF2-40B4-BE49-F238E27FC236}">
                <a16:creationId xmlns:a16="http://schemas.microsoft.com/office/drawing/2014/main" id="{7302ABD8-0BF3-4A3E-B0EA-6BF28DB60CC5}"/>
              </a:ext>
            </a:extLst>
          </p:cNvPr>
          <p:cNvPicPr>
            <a:picLocks noChangeAspect="1"/>
          </p:cNvPicPr>
          <p:nvPr/>
        </p:nvPicPr>
        <p:blipFill>
          <a:blip r:embed="rId3"/>
          <a:stretch>
            <a:fillRect/>
          </a:stretch>
        </p:blipFill>
        <p:spPr>
          <a:xfrm>
            <a:off x="457200" y="2499799"/>
            <a:ext cx="1293136" cy="2481424"/>
          </a:xfrm>
          <a:prstGeom prst="rect">
            <a:avLst/>
          </a:prstGeom>
        </p:spPr>
      </p:pic>
      <p:pic>
        <p:nvPicPr>
          <p:cNvPr id="9" name="Picture 8">
            <a:extLst>
              <a:ext uri="{FF2B5EF4-FFF2-40B4-BE49-F238E27FC236}">
                <a16:creationId xmlns:a16="http://schemas.microsoft.com/office/drawing/2014/main" id="{F7244AAA-DE22-4B1E-85DC-F24E296D03DF}"/>
              </a:ext>
            </a:extLst>
          </p:cNvPr>
          <p:cNvPicPr>
            <a:picLocks noChangeAspect="1"/>
          </p:cNvPicPr>
          <p:nvPr/>
        </p:nvPicPr>
        <p:blipFill>
          <a:blip r:embed="rId3"/>
          <a:stretch>
            <a:fillRect/>
          </a:stretch>
        </p:blipFill>
        <p:spPr>
          <a:xfrm>
            <a:off x="543002" y="2801473"/>
            <a:ext cx="1116862" cy="2143168"/>
          </a:xfrm>
          <a:prstGeom prst="rect">
            <a:avLst/>
          </a:prstGeom>
        </p:spPr>
      </p:pic>
      <p:pic>
        <p:nvPicPr>
          <p:cNvPr id="10" name="Picture 9">
            <a:extLst>
              <a:ext uri="{FF2B5EF4-FFF2-40B4-BE49-F238E27FC236}">
                <a16:creationId xmlns:a16="http://schemas.microsoft.com/office/drawing/2014/main" id="{2856F7A5-346B-48E9-A669-2D72D5C4C0EE}"/>
              </a:ext>
            </a:extLst>
          </p:cNvPr>
          <p:cNvPicPr>
            <a:picLocks noChangeAspect="1"/>
          </p:cNvPicPr>
          <p:nvPr/>
        </p:nvPicPr>
        <p:blipFill>
          <a:blip r:embed="rId3"/>
          <a:stretch>
            <a:fillRect/>
          </a:stretch>
        </p:blipFill>
        <p:spPr>
          <a:xfrm>
            <a:off x="589811" y="3015196"/>
            <a:ext cx="1010242" cy="1938573"/>
          </a:xfrm>
          <a:prstGeom prst="rect">
            <a:avLst/>
          </a:prstGeom>
        </p:spPr>
      </p:pic>
      <p:sp>
        <p:nvSpPr>
          <p:cNvPr id="11" name="TextBox 10">
            <a:extLst>
              <a:ext uri="{FF2B5EF4-FFF2-40B4-BE49-F238E27FC236}">
                <a16:creationId xmlns:a16="http://schemas.microsoft.com/office/drawing/2014/main" id="{E640E03D-8DA0-4EFE-9BF0-93BC45640BBE}"/>
              </a:ext>
            </a:extLst>
          </p:cNvPr>
          <p:cNvSpPr txBox="1"/>
          <p:nvPr/>
        </p:nvSpPr>
        <p:spPr>
          <a:xfrm>
            <a:off x="2324156" y="4567226"/>
            <a:ext cx="1247458" cy="461665"/>
          </a:xfrm>
          <a:prstGeom prst="rect">
            <a:avLst/>
          </a:prstGeom>
          <a:noFill/>
        </p:spPr>
        <p:txBody>
          <a:bodyPr wrap="square" rtlCol="0">
            <a:spAutoFit/>
          </a:bodyPr>
          <a:lstStyle/>
          <a:p>
            <a:r>
              <a:rPr lang="en-AU" sz="2400" dirty="0">
                <a:solidFill>
                  <a:srgbClr val="92D050"/>
                </a:solidFill>
              </a:rPr>
              <a:t>Chapter</a:t>
            </a:r>
          </a:p>
        </p:txBody>
      </p:sp>
      <p:sp>
        <p:nvSpPr>
          <p:cNvPr id="12" name="TextBox 11">
            <a:extLst>
              <a:ext uri="{FF2B5EF4-FFF2-40B4-BE49-F238E27FC236}">
                <a16:creationId xmlns:a16="http://schemas.microsoft.com/office/drawing/2014/main" id="{7C3F613D-E39D-4815-A5D7-FB9902636BBC}"/>
              </a:ext>
            </a:extLst>
          </p:cNvPr>
          <p:cNvSpPr txBox="1"/>
          <p:nvPr/>
        </p:nvSpPr>
        <p:spPr>
          <a:xfrm>
            <a:off x="4146353" y="4567227"/>
            <a:ext cx="727994" cy="461665"/>
          </a:xfrm>
          <a:prstGeom prst="rect">
            <a:avLst/>
          </a:prstGeom>
          <a:noFill/>
        </p:spPr>
        <p:txBody>
          <a:bodyPr wrap="square" rtlCol="0">
            <a:spAutoFit/>
          </a:bodyPr>
          <a:lstStyle/>
          <a:p>
            <a:r>
              <a:rPr lang="en-AU" sz="2400" dirty="0">
                <a:solidFill>
                  <a:srgbClr val="92D050"/>
                </a:solidFill>
              </a:rPr>
              <a:t>Part</a:t>
            </a:r>
          </a:p>
        </p:txBody>
      </p:sp>
      <p:sp>
        <p:nvSpPr>
          <p:cNvPr id="13" name="TextBox 12">
            <a:extLst>
              <a:ext uri="{FF2B5EF4-FFF2-40B4-BE49-F238E27FC236}">
                <a16:creationId xmlns:a16="http://schemas.microsoft.com/office/drawing/2014/main" id="{3F1D8CB5-2F3D-4D5F-AFAA-02504E0CDB60}"/>
              </a:ext>
            </a:extLst>
          </p:cNvPr>
          <p:cNvSpPr txBox="1"/>
          <p:nvPr/>
        </p:nvSpPr>
        <p:spPr>
          <a:xfrm>
            <a:off x="5313443" y="4610634"/>
            <a:ext cx="1184888" cy="461665"/>
          </a:xfrm>
          <a:prstGeom prst="rect">
            <a:avLst/>
          </a:prstGeom>
          <a:noFill/>
        </p:spPr>
        <p:txBody>
          <a:bodyPr wrap="square" rtlCol="0">
            <a:spAutoFit/>
          </a:bodyPr>
          <a:lstStyle/>
          <a:p>
            <a:r>
              <a:rPr lang="en-AU" sz="2400" dirty="0">
                <a:solidFill>
                  <a:srgbClr val="92D050"/>
                </a:solidFill>
              </a:rPr>
              <a:t>Division</a:t>
            </a:r>
          </a:p>
        </p:txBody>
      </p:sp>
      <p:sp>
        <p:nvSpPr>
          <p:cNvPr id="14" name="TextBox 13">
            <a:extLst>
              <a:ext uri="{FF2B5EF4-FFF2-40B4-BE49-F238E27FC236}">
                <a16:creationId xmlns:a16="http://schemas.microsoft.com/office/drawing/2014/main" id="{AE49CAE9-F515-4054-83F4-928CF970AA49}"/>
              </a:ext>
            </a:extLst>
          </p:cNvPr>
          <p:cNvSpPr txBox="1"/>
          <p:nvPr/>
        </p:nvSpPr>
        <p:spPr>
          <a:xfrm>
            <a:off x="6498331" y="4661117"/>
            <a:ext cx="1359763" cy="400110"/>
          </a:xfrm>
          <a:prstGeom prst="rect">
            <a:avLst/>
          </a:prstGeom>
          <a:noFill/>
        </p:spPr>
        <p:txBody>
          <a:bodyPr wrap="square" rtlCol="0">
            <a:spAutoFit/>
          </a:bodyPr>
          <a:lstStyle/>
          <a:p>
            <a:r>
              <a:rPr lang="en-AU" sz="2000" dirty="0">
                <a:solidFill>
                  <a:srgbClr val="92D050"/>
                </a:solidFill>
              </a:rPr>
              <a:t>Subdivision</a:t>
            </a:r>
          </a:p>
        </p:txBody>
      </p:sp>
      <p:sp>
        <p:nvSpPr>
          <p:cNvPr id="15" name="TextBox 14">
            <a:extLst>
              <a:ext uri="{FF2B5EF4-FFF2-40B4-BE49-F238E27FC236}">
                <a16:creationId xmlns:a16="http://schemas.microsoft.com/office/drawing/2014/main" id="{A29018CF-EA9D-4BE1-B334-7132A8D121E6}"/>
              </a:ext>
            </a:extLst>
          </p:cNvPr>
          <p:cNvSpPr txBox="1"/>
          <p:nvPr/>
        </p:nvSpPr>
        <p:spPr>
          <a:xfrm>
            <a:off x="7812360" y="4672189"/>
            <a:ext cx="1232050" cy="400110"/>
          </a:xfrm>
          <a:prstGeom prst="rect">
            <a:avLst/>
          </a:prstGeom>
          <a:noFill/>
        </p:spPr>
        <p:txBody>
          <a:bodyPr wrap="square" rtlCol="0">
            <a:spAutoFit/>
          </a:bodyPr>
          <a:lstStyle/>
          <a:p>
            <a:r>
              <a:rPr lang="en-AU" sz="2000" dirty="0">
                <a:solidFill>
                  <a:srgbClr val="92D050"/>
                </a:solidFill>
              </a:rPr>
              <a:t>Schedule</a:t>
            </a:r>
          </a:p>
        </p:txBody>
      </p:sp>
      <p:sp>
        <p:nvSpPr>
          <p:cNvPr id="16" name="Title 1">
            <a:extLst>
              <a:ext uri="{FF2B5EF4-FFF2-40B4-BE49-F238E27FC236}">
                <a16:creationId xmlns:a16="http://schemas.microsoft.com/office/drawing/2014/main" id="{42A8F7BD-8F7F-417C-AA45-FB92B498D859}"/>
              </a:ext>
            </a:extLst>
          </p:cNvPr>
          <p:cNvSpPr txBox="1">
            <a:spLocks/>
          </p:cNvSpPr>
          <p:nvPr/>
        </p:nvSpPr>
        <p:spPr>
          <a:xfrm>
            <a:off x="457200" y="26064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b="1"/>
              <a:t>Hierarchy of components in Acts</a:t>
            </a:r>
            <a:endParaRPr lang="en-AU" b="1" dirty="0"/>
          </a:p>
        </p:txBody>
      </p:sp>
      <p:pic>
        <p:nvPicPr>
          <p:cNvPr id="4" name="Picture 3">
            <a:extLst>
              <a:ext uri="{FF2B5EF4-FFF2-40B4-BE49-F238E27FC236}">
                <a16:creationId xmlns:a16="http://schemas.microsoft.com/office/drawing/2014/main" id="{286D9F33-3C04-4D90-82D5-7EFAD56A8CC5}"/>
              </a:ext>
            </a:extLst>
          </p:cNvPr>
          <p:cNvPicPr>
            <a:picLocks noChangeAspect="1"/>
          </p:cNvPicPr>
          <p:nvPr/>
        </p:nvPicPr>
        <p:blipFill>
          <a:blip r:embed="rId4"/>
          <a:stretch>
            <a:fillRect/>
          </a:stretch>
        </p:blipFill>
        <p:spPr>
          <a:xfrm>
            <a:off x="173789" y="1445210"/>
            <a:ext cx="1877298" cy="3531865"/>
          </a:xfrm>
          <a:prstGeom prst="rect">
            <a:avLst/>
          </a:prstGeom>
        </p:spPr>
      </p:pic>
      <p:sp>
        <p:nvSpPr>
          <p:cNvPr id="3" name="TextBox 2">
            <a:extLst>
              <a:ext uri="{FF2B5EF4-FFF2-40B4-BE49-F238E27FC236}">
                <a16:creationId xmlns:a16="http://schemas.microsoft.com/office/drawing/2014/main" id="{ADDDC5BE-09FF-4CFE-88B7-9C72B5F065D3}"/>
              </a:ext>
            </a:extLst>
          </p:cNvPr>
          <p:cNvSpPr txBox="1"/>
          <p:nvPr/>
        </p:nvSpPr>
        <p:spPr>
          <a:xfrm>
            <a:off x="571608" y="4307174"/>
            <a:ext cx="936105" cy="707886"/>
          </a:xfrm>
          <a:prstGeom prst="rect">
            <a:avLst/>
          </a:prstGeom>
          <a:noFill/>
        </p:spPr>
        <p:txBody>
          <a:bodyPr wrap="square" rtlCol="0">
            <a:spAutoFit/>
          </a:bodyPr>
          <a:lstStyle/>
          <a:p>
            <a:r>
              <a:rPr lang="en-AU" sz="4000" dirty="0">
                <a:solidFill>
                  <a:srgbClr val="92D050"/>
                </a:solidFill>
              </a:rPr>
              <a:t>Act</a:t>
            </a:r>
          </a:p>
        </p:txBody>
      </p:sp>
    </p:spTree>
    <p:extLst>
      <p:ext uri="{BB962C8B-B14F-4D97-AF65-F5344CB8AC3E}">
        <p14:creationId xmlns:p14="http://schemas.microsoft.com/office/powerpoint/2010/main" val="3905208041"/>
      </p:ext>
    </p:extLst>
  </p:cSld>
  <p:clrMapOvr>
    <a:masterClrMapping/>
  </p:clrMapOvr>
  <mc:AlternateContent xmlns:mc="http://schemas.openxmlformats.org/markup-compatibility/2006" xmlns:p14="http://schemas.microsoft.com/office/powerpoint/2010/main">
    <mc:Choice Requires="p14">
      <p:transition spd="slow" p14:dur="1200" advTm="23399">
        <p14:prism/>
      </p:transition>
    </mc:Choice>
    <mc:Fallback xmlns="">
      <p:transition spd="slow" advTm="233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10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par>
                          <p:cTn id="10" fill="hold">
                            <p:stCondLst>
                              <p:cond delay="1500"/>
                            </p:stCondLst>
                            <p:childTnLst>
                              <p:par>
                                <p:cTn id="11" presetID="0" presetClass="path" presetSubtype="0" accel="50000" decel="50000" fill="hold" nodeType="afterEffect">
                                  <p:stCondLst>
                                    <p:cond delay="1000"/>
                                  </p:stCondLst>
                                  <p:childTnLst>
                                    <p:animMotion origin="layout" path="M 0.00069 -3.7037E-6 L 0.00069 -3.7037E-6 C 0.00017 -0.01157 -0.00017 -0.01296 0.00069 -0.02407 C 0.00104 -0.02685 0.00156 -0.02963 0.00191 -0.0324 C 0.00208 -0.03426 0.00226 -0.03634 0.00243 -0.03842 C 0.00243 -0.03865 0.00399 -0.04699 0.00417 -0.04884 C 0.00434 -0.05115 0.00451 -0.05324 0.00469 -0.05555 C 0.00451 -0.06875 0.00451 -0.08194 0.00417 -0.09537 C 0.00399 -0.09907 0.0033 -0.10277 0.00295 -0.10648 C 0.00278 -0.11064 0.0026 -0.11504 0.00243 -0.11921 C 0.00226 -0.12199 0.00208 -0.12476 0.00191 -0.12754 C 0.00174 -0.13078 0.00156 -0.13402 0.00139 -0.13726 C 0.00104 -0.1412 0.00052 -0.14514 0.00017 -0.1493 C -0.00139 -0.16736 0.00087 -0.14606 -0.00087 -0.17014 C -0.00139 -0.17615 -0.00191 -0.18055 -0.0026 -0.18588 C -0.00365 -0.2324 -0.00365 -0.21713 -0.0026 -0.29097 C -0.0026 -0.29236 -0.00226 -0.29398 -0.00208 -0.29537 C -0.00174 -0.29814 -0.00174 -0.30092 -0.00156 -0.3037 C -0.00139 -0.30509 -0.00069 -0.31018 -0.00035 -0.3118 C -2.77778E-7 -0.31389 0.00035 -0.31597 0.00069 -0.31782 C 0.00139 -0.32152 0.00122 -0.32245 0.00243 -0.32615 C 0.00278 -0.32685 0.0033 -0.32754 0.00365 -0.32847 C 0.00434 -0.33032 0.00504 -0.3324 0.0059 -0.33426 C 0.00608 -0.33588 0.0059 -0.3375 0.00642 -0.33889 C 0.01042 -0.35231 0.0092 -0.34583 0.01372 -0.35601 C 0.01424 -0.35717 0.01406 -0.35879 0.01476 -0.35995 C 0.01597 -0.36134 0.01736 -0.3625 0.01875 -0.36365 C 0.02222 -0.36643 0.02587 -0.36921 0.03004 -0.37037 C 0.03177 -0.37083 0.03368 -0.3706 0.03559 -0.37106 C 0.06545 -0.37754 0.03264 -0.37152 0.0559 -0.37546 C 0.06684 -0.37523 0.07795 -0.37546 0.08906 -0.37476 C 0.0934 -0.37453 0.1 -0.37245 0.10417 -0.37106 C 0.10556 -0.3706 0.10677 -0.37014 0.10816 -0.36967 C 0.11215 -0.36828 0.1099 -0.36967 0.11424 -0.36736 C 0.11667 -0.3662 0.11875 -0.36481 0.12101 -0.36365 C 0.12604 -0.36111 0.13802 -0.35601 0.14132 -0.35231 C 0.14427 -0.34884 0.14757 -0.34583 0.15035 -0.34189 C 0.15434 -0.33564 0.15486 -0.33541 0.15816 -0.32916 C 0.16146 -0.32291 0.16441 -0.3162 0.16719 -0.30972 C 0.1684 -0.30671 0.16944 -0.3037 0.17049 -0.30069 C 0.17118 -0.29768 0.17153 -0.29467 0.17222 -0.29166 C 0.17292 -0.28912 0.17396 -0.2868 0.17448 -0.28426 C 0.17517 -0.28101 0.17517 -0.27754 0.17552 -0.2743 C 0.17622 -0.27037 0.17691 -0.26643 0.17778 -0.2625 C 0.17813 -0.26088 0.17865 -0.25949 0.17899 -0.25787 C 0.17917 -0.25324 0.17917 -0.24838 0.17951 -0.24375 C 0.18004 -0.2368 0.18194 -0.22314 0.18299 -0.21597 C 0.18316 -0.21273 0.18333 -0.20949 0.18351 -0.20625 C 0.18368 -0.2037 0.18385 -0.20115 0.18403 -0.19861 C 0.1842 -0.19514 0.18438 -0.19166 0.18455 -0.18819 C 0.18472 -0.15046 0.18524 -0.11273 0.18524 -0.075 C 0.18524 -0.05347 0.1849 -0.03217 0.18455 -0.01064 C 0.18455 -0.00856 0.1842 -0.00671 0.18403 -0.00463 C 0.18351 0.00209 0.18351 -3.7037E-6 0.18351 0.00301 " pathEditMode="relative" ptsTypes="AAAAAAAAAAAAAAAAAAAAAAAAAAAAAAAAAAAAAAAAAAAAAAAAAAAAAA">
                                      <p:cBhvr>
                                        <p:cTn id="12" dur="2000" fill="hold"/>
                                        <p:tgtEl>
                                          <p:spTgt spid="6"/>
                                        </p:tgtEl>
                                        <p:attrNameLst>
                                          <p:attrName>ppt_x</p:attrName>
                                          <p:attrName>ppt_y</p:attrName>
                                        </p:attrNameLst>
                                      </p:cBhvr>
                                    </p:animMotion>
                                  </p:childTnLst>
                                </p:cTn>
                              </p:par>
                            </p:childTnLst>
                          </p:cTn>
                        </p:par>
                        <p:par>
                          <p:cTn id="13" fill="hold">
                            <p:stCondLst>
                              <p:cond delay="4500"/>
                            </p:stCondLst>
                            <p:childTnLst>
                              <p:par>
                                <p:cTn id="14" presetID="1" presetClass="entr" presetSubtype="0" fill="hold" grpId="0" nodeType="afterEffect">
                                  <p:stCondLst>
                                    <p:cond delay="10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5500"/>
                            </p:stCondLst>
                            <p:childTnLst>
                              <p:par>
                                <p:cTn id="17" presetID="0" presetClass="path" presetSubtype="0" accel="50000" decel="50000" fill="hold" nodeType="afterEffect">
                                  <p:stCondLst>
                                    <p:cond delay="1000"/>
                                  </p:stCondLst>
                                  <p:childTnLst>
                                    <p:animMotion origin="layout" path="M 0.19948 -0.00162 L 0.19948 -0.00162 C 0.1993 -0.00903 0.19896 -0.01621 0.19896 -0.02338 C 0.19896 -0.09329 0.19896 -0.05718 0.2 -0.09375 C 0.20035 -0.10857 0.2 -0.12338 0.20104 -0.13797 C 0.20364 -0.17246 0.1993 -0.11435 0.20226 -0.15463 C 0.2026 -0.16019 0.20278 -0.16135 0.2033 -0.16644 C 0.20347 -0.17107 0.20364 -0.17547 0.20399 -0.1801 C 0.20469 -0.19144 0.20503 -0.19537 0.20625 -0.20625 C 0.20642 -0.2125 0.20642 -0.21875 0.20677 -0.225 C 0.20677 -0.22709 0.20712 -0.2294 0.20729 -0.23172 C 0.20764 -0.23635 0.20764 -0.24121 0.20781 -0.24584 C 0.20816 -0.2507 0.21059 -0.26505 0.21059 -0.26621 C 0.21128 -0.2706 0.2118 -0.27523 0.21233 -0.27963 C 0.21267 -0.28195 0.21319 -0.28403 0.21354 -0.28635 C 0.21371 -0.2882 0.21371 -0.28982 0.21406 -0.29167 C 0.21424 -0.29236 0.21441 -0.29306 0.21458 -0.29375 C 0.21545 -0.29676 0.21597 -0.30023 0.21736 -0.30278 C 0.2191 -0.30579 0.21979 -0.30718 0.22187 -0.30949 C 0.22517 -0.31343 0.22344 -0.31088 0.22812 -0.3132 C 0.22969 -0.31412 0.2309 -0.31574 0.23264 -0.31621 C 0.23368 -0.31667 0.25017 -0.32223 0.25555 -0.32315 C 0.25608 -0.32315 0.27118 -0.325 0.27413 -0.32523 C 0.27882 -0.3257 0.28351 -0.3257 0.28819 -0.32593 C 0.29305 -0.3257 0.29792 -0.32593 0.30278 -0.32523 C 0.3066 -0.32477 0.31024 -0.32315 0.31406 -0.32223 C 0.31562 -0.32199 0.31701 -0.32176 0.31858 -0.32153 C 0.32083 -0.32037 0.32309 -0.31945 0.32535 -0.31783 C 0.33003 -0.31435 0.33177 -0.31343 0.33594 -0.30949 C 0.33733 -0.30834 0.33871 -0.30718 0.33993 -0.30579 C 0.34045 -0.3051 0.3441 -0.29954 0.34496 -0.29769 C 0.34635 -0.29468 0.34739 -0.29144 0.34896 -0.28866 C 0.36024 -0.26852 0.34531 -0.29584 0.35451 -0.27662 C 0.35538 -0.275 0.35642 -0.27361 0.35729 -0.27223 C 0.35781 -0.2713 0.35799 -0.27014 0.35851 -0.26922 C 0.3592 -0.2676 0.36007 -0.26621 0.36076 -0.26459 C 0.36233 -0.25996 0.36406 -0.25533 0.36528 -0.25047 C 0.36736 -0.24074 0.36597 -0.24514 0.3691 -0.23681 C 0.36979 -0.23334 0.37014 -0.22986 0.37083 -0.22639 C 0.3717 -0.22246 0.37292 -0.21852 0.37361 -0.21435 C 0.37448 -0.21019 0.37465 -0.20602 0.37535 -0.20162 C 0.37604 -0.19746 0.37691 -0.19329 0.3776 -0.18889 C 0.3783 -0.17523 0.37812 -0.17361 0.37986 -0.15834 C 0.38003 -0.15602 0.38055 -0.15371 0.3809 -0.15162 C 0.38108 -0.14653 0.3816 -0.14144 0.3816 -0.13658 C 0.3816 -0.13195 0.38125 -0.11042 0.38038 -0.10139 C 0.38003 -0.09838 0.37951 -0.09537 0.37934 -0.09236 C 0.37899 -0.09005 0.3783 -0.08172 0.37812 -0.07963 C 0.37778 -0.07477 0.37726 -0.06459 0.37708 -0.06019 C 0.37639 -0.04514 0.37726 -0.05116 0.37587 -0.04375 C 0.37604 -0.03287 0.37604 -0.02223 0.37639 -0.01158 C 0.37656 -0.01065 0.37674 -0.00996 0.37708 -0.00926 C 0.37743 -0.0081 0.37812 -0.00718 0.37864 -0.00625 C 0.37934 -0.00301 0.37934 -0.00417 0.37934 -0.00255 " pathEditMode="relative" ptsTypes="AAAAAAAAAAAAAAAAAAAAAAAAAAAAAAAAAAAAAAAAAAAAAAAAAAAAAA">
                                      <p:cBhvr>
                                        <p:cTn id="18" dur="2000" fill="hold"/>
                                        <p:tgtEl>
                                          <p:spTgt spid="7"/>
                                        </p:tgtEl>
                                        <p:attrNameLst>
                                          <p:attrName>ppt_x</p:attrName>
                                          <p:attrName>ppt_y</p:attrName>
                                        </p:attrNameLst>
                                      </p:cBhvr>
                                    </p:animMotion>
                                  </p:childTnLst>
                                </p:cTn>
                              </p:par>
                            </p:childTnLst>
                          </p:cTn>
                        </p:par>
                        <p:par>
                          <p:cTn id="19" fill="hold">
                            <p:stCondLst>
                              <p:cond delay="8500"/>
                            </p:stCondLst>
                            <p:childTnLst>
                              <p:par>
                                <p:cTn id="20" presetID="1" presetClass="entr" presetSubtype="0" fill="hold" grpId="0" nodeType="afterEffect">
                                  <p:stCondLst>
                                    <p:cond delay="100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9500"/>
                            </p:stCondLst>
                            <p:childTnLst>
                              <p:par>
                                <p:cTn id="23" presetID="0" presetClass="path" presetSubtype="0" accel="50000" decel="50000" fill="hold" nodeType="afterEffect">
                                  <p:stCondLst>
                                    <p:cond delay="1000"/>
                                  </p:stCondLst>
                                  <p:childTnLst>
                                    <p:animMotion origin="layout" path="M 0.37812 0.00278 L 0.37812 0.00278 C 0.37795 -0.00509 0.37778 -0.01319 0.3776 -0.02106 C 0.37743 -0.02315 0.37708 -0.02523 0.37691 -0.02708 C 0.37674 -0.03657 0.37674 -0.04606 0.37639 -0.05556 C 0.37587 -0.07176 0.37569 -0.07431 0.37483 -0.08634 C 0.37378 -0.11227 0.37378 -0.10486 0.37483 -0.14259 C 0.37483 -0.14421 0.37517 -0.14606 0.37535 -0.14768 C 0.37552 -0.15 0.37569 -0.15231 0.37587 -0.1544 C 0.37622 -0.16273 0.37622 -0.16968 0.37691 -0.17778 C 0.37708 -0.17917 0.37743 -0.18079 0.3776 -0.18218 C 0.37778 -0.18403 0.37795 -0.18565 0.37812 -0.1875 C 0.3783 -0.18889 0.37847 -0.19051 0.37865 -0.1919 C 0.37899 -0.19537 0.37986 -0.20255 0.37986 -0.20255 C 0.38021 -0.21065 0.38056 -0.21898 0.3809 -0.22708 C 0.38108 -0.23009 0.38125 -0.2331 0.38142 -0.23611 C 0.38194 -0.24051 0.38264 -0.24167 0.38368 -0.24676 C 0.38559 -0.25556 0.38351 -0.25116 0.38646 -0.25648 C 0.38681 -0.25741 0.38663 -0.25856 0.38715 -0.25949 C 0.3901 -0.2662 0.38906 -0.26181 0.39219 -0.2662 C 0.39323 -0.26759 0.39375 -0.26968 0.39497 -0.2706 C 0.39931 -0.27407 0.40382 -0.27685 0.40851 -0.27893 C 0.40955 -0.2794 0.41059 -0.28032 0.41181 -0.28032 C 0.41615 -0.28102 0.42049 -0.28079 0.42465 -0.28102 C 0.4283 -0.28079 0.43177 -0.28079 0.43542 -0.28032 C 0.43646 -0.28032 0.43767 -0.27986 0.43872 -0.27963 C 0.44306 -0.27847 0.44757 -0.27778 0.45174 -0.27593 L 0.46962 -0.26759 C 0.47083 -0.26713 0.47187 -0.2669 0.47309 -0.2662 C 0.47535 -0.26458 0.47743 -0.26319 0.47969 -0.26157 C 0.48073 -0.26111 0.4816 -0.26088 0.48264 -0.26018 C 0.48368 -0.25926 0.48472 -0.2581 0.48594 -0.25718 C 0.4875 -0.25579 0.49687 -0.24861 0.49948 -0.24583 C 0.50139 -0.24375 0.50365 -0.24143 0.50556 -0.23912 C 0.50694 -0.2375 0.50816 -0.23565 0.50955 -0.23403 C 0.51059 -0.23264 0.51181 -0.23148 0.51285 -0.23009 C 0.51545 -0.22708 0.51701 -0.22477 0.5191 -0.2213 C 0.52049 -0.21875 0.52187 -0.2162 0.52292 -0.21366 C 0.52656 -0.20602 0.52344 -0.20926 0.52691 -0.20625 C 0.52986 -0.19444 0.52604 -0.20903 0.52969 -0.19722 C 0.53021 -0.19583 0.53056 -0.19421 0.5309 -0.19282 C 0.53247 -0.17986 0.53021 -0.19583 0.53247 -0.18449 C 0.53281 -0.1831 0.53281 -0.18148 0.53316 -0.18009 C 0.5342 -0.17315 0.53333 -0.18102 0.5342 -0.17315 C 0.53437 -0.17153 0.53455 -0.16968 0.53472 -0.16806 C 0.5349 -0.16366 0.53524 -0.15949 0.53542 -0.15532 C 0.53628 -0.1206 0.53437 -0.13426 0.53646 -0.12014 C 0.5375 -0.09213 0.53646 -0.11505 0.53767 -0.09468 C 0.53785 -0.09051 0.53802 -0.08657 0.53819 -0.08264 C 0.53837 -0.08009 0.53872 -0.07755 0.53872 -0.075 C 0.53889 -0.04884 0.53872 -0.02268 0.53872 0.0037 " pathEditMode="relative" ptsTypes="AAAAAAAAAAAAAAAAAAAAAAAAAAAAAAAAAAAAAAAAAAAAAAAAAAA">
                                      <p:cBhvr>
                                        <p:cTn id="24" dur="2000" fill="hold"/>
                                        <p:tgtEl>
                                          <p:spTgt spid="8"/>
                                        </p:tgtEl>
                                        <p:attrNameLst>
                                          <p:attrName>ppt_x</p:attrName>
                                          <p:attrName>ppt_y</p:attrName>
                                        </p:attrNameLst>
                                      </p:cBhvr>
                                    </p:animMotion>
                                  </p:childTnLst>
                                </p:cTn>
                              </p:par>
                            </p:childTnLst>
                          </p:cTn>
                        </p:par>
                        <p:par>
                          <p:cTn id="25" fill="hold">
                            <p:stCondLst>
                              <p:cond delay="12500"/>
                            </p:stCondLst>
                            <p:childTnLst>
                              <p:par>
                                <p:cTn id="26" presetID="1" presetClass="entr" presetSubtype="0" fill="hold" grpId="0" nodeType="afterEffect">
                                  <p:stCondLst>
                                    <p:cond delay="100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3500"/>
                            </p:stCondLst>
                            <p:childTnLst>
                              <p:par>
                                <p:cTn id="29" presetID="0" presetClass="path" presetSubtype="0" accel="50000" decel="50000" fill="hold" nodeType="afterEffect">
                                  <p:stCondLst>
                                    <p:cond delay="1000"/>
                                  </p:stCondLst>
                                  <p:childTnLst>
                                    <p:animMotion origin="layout" path="M 0.53663 0.00811 L 0.53663 0.00811 C 0.5368 -0.00254 0.53698 -0.01342 0.53715 -0.02407 C 0.53732 -0.03009 0.5375 -0.03009 0.53836 -0.03449 C 0.53854 -0.0375 0.53871 -0.0405 0.53889 -0.04351 C 0.53906 -0.04513 0.53941 -0.04652 0.53941 -0.04814 C 0.53941 -0.06597 0.53923 -0.08402 0.53889 -0.10208 C 0.53889 -0.10462 0.53854 -0.10694 0.53836 -0.10949 C 0.53784 -0.11805 0.53784 -0.12662 0.53715 -0.13495 C 0.5368 -0.14027 0.53645 -0.14537 0.53611 -0.15069 C 0.53576 -0.15625 0.53524 -0.16782 0.53507 -0.17314 C 0.53524 -0.19212 0.53489 -0.21111 0.53559 -0.23009 C 0.53559 -0.23333 0.53645 -0.23634 0.53715 -0.23912 C 0.53784 -0.2412 0.53854 -0.24328 0.53941 -0.24513 C 0.54027 -0.24652 0.54132 -0.24768 0.54236 -0.24884 C 0.54375 -0.25046 0.54514 -0.25208 0.5467 -0.25347 C 0.54739 -0.25393 0.54826 -0.25439 0.54895 -0.25486 C 0.55382 -0.2574 0.55503 -0.2581 0.55972 -0.25949 C 0.56232 -0.26018 0.56493 -0.26134 0.56753 -0.26157 C 0.57187 -0.26226 0.57621 -0.26203 0.58055 -0.26226 C 0.58732 -0.26203 0.6026 -0.26296 0.61145 -0.25856 C 0.61684 -0.25601 0.62222 -0.25254 0.6276 -0.24953 C 0.62899 -0.24884 0.63055 -0.24861 0.63159 -0.24745 C 0.63559 -0.24328 0.63784 -0.24143 0.64114 -0.23611 C 0.64878 -0.22407 0.63802 -0.23888 0.64444 -0.23009 C 0.64774 -0.21921 0.6427 -0.23657 0.64739 -0.21967 C 0.64809 -0.21712 0.64878 -0.21458 0.64965 -0.21226 C 0.64982 -0.21064 0.64982 -0.20902 0.65017 -0.20763 C 0.65034 -0.20671 0.65104 -0.20625 0.65121 -0.20532 C 0.65364 -0.19699 0.64982 -0.20648 0.65295 -0.19791 C 0.65573 -0.19074 0.65347 -0.19722 0.65625 -0.19189 C 0.65746 -0.19004 0.65833 -0.18726 0.6592 -0.18518 C 0.65937 -0.18402 0.65937 -0.18263 0.65972 -0.18148 C 0.65989 -0.18032 0.66059 -0.17962 0.66076 -0.17847 C 0.66111 -0.17638 0.66111 -0.1743 0.66145 -0.17245 C 0.66163 -0.17083 0.66215 -0.16944 0.6625 -0.16805 C 0.66302 -0.16527 0.66319 -0.1625 0.66354 -0.15972 C 0.66406 -0.15671 0.66475 -0.1537 0.66527 -0.15069 C 0.66701 -0.12824 0.66458 -0.15625 0.66701 -0.13726 C 0.6677 -0.13171 0.66788 -0.12615 0.66875 -0.12083 C 0.66892 -0.11944 0.66909 -0.11828 0.66927 -0.11689 C 0.66944 -0.11481 0.66961 -0.1125 0.66979 -0.11018 C 0.67014 -0.10717 0.67066 -0.10416 0.671 -0.10115 C 0.67118 -0.09953 0.67135 -0.09768 0.67152 -0.09606 C 0.6717 -0.09467 0.67187 -0.09351 0.67204 -0.09236 C 0.67239 -0.08865 0.67274 -0.08518 0.67326 -0.08171 C 0.67291 -0.07106 0.67291 -0.06018 0.67257 -0.04953 C 0.67257 -0.04768 0.67222 -0.04606 0.67204 -0.04421 C 0.67187 -0.04282 0.6717 -0.0412 0.67152 -0.03981 C 0.67031 -0.03287 0.66909 -0.02986 0.66927 -0.02175 L 0.66979 0.00903 " pathEditMode="relative" ptsTypes="AAAAAAAAAAAAAAAAAAAAAAAAAAAAAAAAAAAAAAAAAAAAAAAAAAA">
                                      <p:cBhvr>
                                        <p:cTn id="30" dur="2000" fill="hold"/>
                                        <p:tgtEl>
                                          <p:spTgt spid="9"/>
                                        </p:tgtEl>
                                        <p:attrNameLst>
                                          <p:attrName>ppt_x</p:attrName>
                                          <p:attrName>ppt_y</p:attrName>
                                        </p:attrNameLst>
                                      </p:cBhvr>
                                    </p:animMotion>
                                  </p:childTnLst>
                                </p:cTn>
                              </p:par>
                            </p:childTnLst>
                          </p:cTn>
                        </p:par>
                        <p:par>
                          <p:cTn id="31" fill="hold">
                            <p:stCondLst>
                              <p:cond delay="16500"/>
                            </p:stCondLst>
                            <p:childTnLst>
                              <p:par>
                                <p:cTn id="32" presetID="1" presetClass="entr" presetSubtype="0" fill="hold" grpId="0" nodeType="afterEffect">
                                  <p:stCondLst>
                                    <p:cond delay="100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17500"/>
                            </p:stCondLst>
                            <p:childTnLst>
                              <p:par>
                                <p:cTn id="35" presetID="0" presetClass="path" presetSubtype="0" accel="50000" decel="50000" fill="hold" nodeType="afterEffect">
                                  <p:stCondLst>
                                    <p:cond delay="1000"/>
                                  </p:stCondLst>
                                  <p:childTnLst>
                                    <p:animMotion origin="layout" path="M 0.6717 0.00115 L 0.6717 0.00115 C 0.67205 -0.00162 0.6724 -0.0044 0.6724 -0.00718 C 0.6724 -0.0081 0.67188 -0.00903 0.6717 -0.01019 C 0.67153 -0.01181 0.67136 -0.01366 0.67118 -0.01528 C 0.67101 -0.0176 0.67084 -0.01991 0.67066 -0.02199 C 0.67049 -0.02385 0.67031 -0.0257 0.67014 -0.02732 C 0.66979 -0.0301 0.66979 -0.03287 0.66962 -0.03565 C 0.66997 -0.05486 0.66979 -0.05973 0.67066 -0.07523 C 0.67153 -0.08959 0.67084 -0.0757 0.6724 -0.09098 C 0.67257 -0.09375 0.67274 -0.09653 0.67292 -0.09931 C 0.67309 -0.10533 0.67327 -0.11135 0.67344 -0.11713 C 0.67431 -0.15602 0.67222 -0.14121 0.67465 -0.15695 C 0.67483 -0.16644 0.67483 -0.17593 0.67518 -0.18542 C 0.67518 -0.18773 0.67535 -0.19422 0.67622 -0.19746 C 0.67656 -0.19838 0.67691 -0.19954 0.67743 -0.20047 C 0.67934 -0.20394 0.67934 -0.20301 0.68195 -0.20486 C 0.68247 -0.20533 0.68299 -0.20579 0.68351 -0.20625 C 0.68455 -0.20718 0.68542 -0.20764 0.68629 -0.20857 C 0.69011 -0.21227 0.68542 -0.21042 0.69202 -0.21158 C 0.69271 -0.21204 0.6934 -0.21273 0.69427 -0.2132 C 0.69879 -0.21482 0.69931 -0.21412 0.70313 -0.21528 C 0.70469 -0.21574 0.70625 -0.21667 0.70764 -0.2169 C 0.71077 -0.21736 0.72188 -0.21852 0.72622 -0.21898 C 0.73507 -0.21875 0.74132 -0.21968 0.74931 -0.2169 C 0.75156 -0.21598 0.75382 -0.21528 0.7559 -0.21389 C 0.75677 -0.21343 0.75747 -0.21297 0.75816 -0.21227 C 0.75903 -0.21181 0.75955 -0.21065 0.76042 -0.21019 C 0.76163 -0.20926 0.76302 -0.20903 0.76441 -0.20857 C 0.76545 -0.20764 0.76667 -0.20672 0.76771 -0.20556 C 0.76858 -0.20486 0.76927 -0.20394 0.76997 -0.20348 C 0.77136 -0.20232 0.77274 -0.20162 0.77396 -0.20047 C 0.77396 -0.20047 0.77813 -0.19468 0.77899 -0.19352 C 0.77969 -0.1926 0.78038 -0.19144 0.78125 -0.19074 C 0.78212 -0.18959 0.78316 -0.18866 0.78403 -0.18773 C 0.78785 -0.18264 0.78229 -0.18797 0.78681 -0.1838 C 0.7882 -0.17431 0.78629 -0.18473 0.78854 -0.17801 C 0.78889 -0.17685 0.78889 -0.17593 0.78906 -0.175 C 0.78941 -0.17338 0.78976 -0.17199 0.79028 -0.17037 C 0.79045 -0.16806 0.79045 -0.16598 0.7908 -0.16366 C 0.79097 -0.1625 0.79167 -0.16181 0.79184 -0.16065 C 0.79219 -0.15973 0.79236 -0.15857 0.79254 -0.15764 C 0.79271 -0.15486 0.79271 -0.15209 0.79306 -0.14954 C 0.79306 -0.14838 0.79358 -0.14746 0.79358 -0.14653 C 0.79393 -0.14213 0.79393 -0.13797 0.7941 -0.1338 C 0.79427 -0.10116 0.79445 -0.06875 0.79479 -0.03635 C 0.79479 -0.02778 0.79514 -0.02593 0.79584 -0.01922 C 0.79601 -0.01435 0.79618 -0.00973 0.79636 -0.00486 C 0.79705 0.00787 0.79688 -0.00348 0.79688 0.00648 " pathEditMode="relative" ptsTypes="AAAAAAAAAAAAAAAAAAAAAAAAAAAAAAAAAAAAAAAAAAAAAAAAA">
                                      <p:cBhvr>
                                        <p:cTn id="36" dur="2000" fill="hold"/>
                                        <p:tgtEl>
                                          <p:spTgt spid="10"/>
                                        </p:tgtEl>
                                        <p:attrNameLst>
                                          <p:attrName>ppt_x</p:attrName>
                                          <p:attrName>ppt_y</p:attrName>
                                        </p:attrNameLst>
                                      </p:cBhvr>
                                    </p:animMotion>
                                  </p:childTnLst>
                                </p:cTn>
                              </p:par>
                            </p:childTnLst>
                          </p:cTn>
                        </p:par>
                        <p:par>
                          <p:cTn id="37" fill="hold">
                            <p:stCondLst>
                              <p:cond delay="20500"/>
                            </p:stCondLst>
                            <p:childTnLst>
                              <p:par>
                                <p:cTn id="38" presetID="1" presetClass="entr" presetSubtype="0" fill="hold" grpId="0" nodeType="afterEffect">
                                  <p:stCondLst>
                                    <p:cond delay="100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0C7F-2FE5-4430-9BA5-F7AB5D3B13C2}"/>
              </a:ext>
            </a:extLst>
          </p:cNvPr>
          <p:cNvSpPr>
            <a:spLocks noGrp="1"/>
          </p:cNvSpPr>
          <p:nvPr>
            <p:ph type="title"/>
          </p:nvPr>
        </p:nvSpPr>
        <p:spPr/>
        <p:txBody>
          <a:bodyPr/>
          <a:lstStyle/>
          <a:p>
            <a:r>
              <a:rPr lang="en-AU" b="1" dirty="0"/>
              <a:t>Building blocks of Acts</a:t>
            </a:r>
          </a:p>
        </p:txBody>
      </p:sp>
      <p:sp>
        <p:nvSpPr>
          <p:cNvPr id="3" name="Content Placeholder 2">
            <a:extLst>
              <a:ext uri="{FF2B5EF4-FFF2-40B4-BE49-F238E27FC236}">
                <a16:creationId xmlns:a16="http://schemas.microsoft.com/office/drawing/2014/main" id="{4B92C0BA-7560-416A-A483-36EF6F45E85A}"/>
              </a:ext>
            </a:extLst>
          </p:cNvPr>
          <p:cNvSpPr>
            <a:spLocks noGrp="1"/>
          </p:cNvSpPr>
          <p:nvPr>
            <p:ph idx="1"/>
          </p:nvPr>
        </p:nvSpPr>
        <p:spPr/>
        <p:txBody>
          <a:bodyPr>
            <a:normAutofit/>
          </a:bodyPr>
          <a:lstStyle/>
          <a:p>
            <a:r>
              <a:rPr lang="en-AU" dirty="0"/>
              <a:t>Section (Act)/Clause (Bill)</a:t>
            </a:r>
          </a:p>
          <a:p>
            <a:r>
              <a:rPr lang="en-AU" dirty="0"/>
              <a:t>Subsection (Act)/Subclause (Bill)</a:t>
            </a:r>
          </a:p>
          <a:p>
            <a:r>
              <a:rPr lang="en-AU" dirty="0"/>
              <a:t>Definition</a:t>
            </a:r>
          </a:p>
          <a:p>
            <a:r>
              <a:rPr lang="en-AU" dirty="0"/>
              <a:t>Paragraph</a:t>
            </a:r>
          </a:p>
          <a:p>
            <a:r>
              <a:rPr lang="en-AU" dirty="0"/>
              <a:t>Subparagraph</a:t>
            </a:r>
          </a:p>
          <a:p>
            <a:r>
              <a:rPr lang="en-AU" dirty="0" err="1"/>
              <a:t>Subsubparagraph</a:t>
            </a:r>
            <a:r>
              <a:rPr lang="en-AU" dirty="0"/>
              <a:t> (item)</a:t>
            </a:r>
          </a:p>
          <a:p>
            <a:r>
              <a:rPr lang="en-AU" dirty="0"/>
              <a:t>Example/note</a:t>
            </a:r>
          </a:p>
        </p:txBody>
      </p:sp>
    </p:spTree>
    <p:extLst>
      <p:ext uri="{BB962C8B-B14F-4D97-AF65-F5344CB8AC3E}">
        <p14:creationId xmlns:p14="http://schemas.microsoft.com/office/powerpoint/2010/main" val="2540623336"/>
      </p:ext>
    </p:extLst>
  </p:cSld>
  <p:clrMapOvr>
    <a:masterClrMapping/>
  </p:clrMapOvr>
  <mc:AlternateContent xmlns:mc="http://schemas.openxmlformats.org/markup-compatibility/2006" xmlns:p14="http://schemas.microsoft.com/office/powerpoint/2010/main">
    <mc:Choice Requires="p14">
      <p:transition spd="slow" p14:dur="1200" advTm="51349">
        <p14:prism/>
      </p:transition>
    </mc:Choice>
    <mc:Fallback xmlns="">
      <p:transition spd="slow" advTm="51349">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02A983-E8EB-43AA-A36F-6A22A23601C3}"/>
              </a:ext>
            </a:extLst>
          </p:cNvPr>
          <p:cNvPicPr>
            <a:picLocks noChangeAspect="1"/>
          </p:cNvPicPr>
          <p:nvPr/>
        </p:nvPicPr>
        <p:blipFill>
          <a:blip r:embed="rId3"/>
          <a:stretch>
            <a:fillRect/>
          </a:stretch>
        </p:blipFill>
        <p:spPr>
          <a:xfrm>
            <a:off x="427496" y="1852106"/>
            <a:ext cx="1625724" cy="3119633"/>
          </a:xfrm>
          <a:prstGeom prst="rect">
            <a:avLst/>
          </a:prstGeom>
        </p:spPr>
      </p:pic>
      <p:pic>
        <p:nvPicPr>
          <p:cNvPr id="7" name="Picture 6">
            <a:extLst>
              <a:ext uri="{FF2B5EF4-FFF2-40B4-BE49-F238E27FC236}">
                <a16:creationId xmlns:a16="http://schemas.microsoft.com/office/drawing/2014/main" id="{B2C94FA3-1920-4F46-AE75-2E587AA27D9B}"/>
              </a:ext>
            </a:extLst>
          </p:cNvPr>
          <p:cNvPicPr>
            <a:picLocks noChangeAspect="1"/>
          </p:cNvPicPr>
          <p:nvPr/>
        </p:nvPicPr>
        <p:blipFill>
          <a:blip r:embed="rId3"/>
          <a:stretch>
            <a:fillRect/>
          </a:stretch>
        </p:blipFill>
        <p:spPr>
          <a:xfrm>
            <a:off x="378428" y="2214614"/>
            <a:ext cx="1441754" cy="2766609"/>
          </a:xfrm>
          <a:prstGeom prst="rect">
            <a:avLst/>
          </a:prstGeom>
        </p:spPr>
      </p:pic>
      <p:pic>
        <p:nvPicPr>
          <p:cNvPr id="8" name="Picture 7">
            <a:extLst>
              <a:ext uri="{FF2B5EF4-FFF2-40B4-BE49-F238E27FC236}">
                <a16:creationId xmlns:a16="http://schemas.microsoft.com/office/drawing/2014/main" id="{7302ABD8-0BF3-4A3E-B0EA-6BF28DB60CC5}"/>
              </a:ext>
            </a:extLst>
          </p:cNvPr>
          <p:cNvPicPr>
            <a:picLocks noChangeAspect="1"/>
          </p:cNvPicPr>
          <p:nvPr/>
        </p:nvPicPr>
        <p:blipFill>
          <a:blip r:embed="rId3"/>
          <a:stretch>
            <a:fillRect/>
          </a:stretch>
        </p:blipFill>
        <p:spPr>
          <a:xfrm>
            <a:off x="457200" y="2499799"/>
            <a:ext cx="1293136" cy="2481424"/>
          </a:xfrm>
          <a:prstGeom prst="rect">
            <a:avLst/>
          </a:prstGeom>
        </p:spPr>
      </p:pic>
      <p:pic>
        <p:nvPicPr>
          <p:cNvPr id="9" name="Picture 8">
            <a:extLst>
              <a:ext uri="{FF2B5EF4-FFF2-40B4-BE49-F238E27FC236}">
                <a16:creationId xmlns:a16="http://schemas.microsoft.com/office/drawing/2014/main" id="{F7244AAA-DE22-4B1E-85DC-F24E296D03DF}"/>
              </a:ext>
            </a:extLst>
          </p:cNvPr>
          <p:cNvPicPr>
            <a:picLocks noChangeAspect="1"/>
          </p:cNvPicPr>
          <p:nvPr/>
        </p:nvPicPr>
        <p:blipFill>
          <a:blip r:embed="rId3"/>
          <a:stretch>
            <a:fillRect/>
          </a:stretch>
        </p:blipFill>
        <p:spPr>
          <a:xfrm>
            <a:off x="543002" y="2801473"/>
            <a:ext cx="1116862" cy="2143168"/>
          </a:xfrm>
          <a:prstGeom prst="rect">
            <a:avLst/>
          </a:prstGeom>
        </p:spPr>
      </p:pic>
      <p:pic>
        <p:nvPicPr>
          <p:cNvPr id="10" name="Picture 9">
            <a:extLst>
              <a:ext uri="{FF2B5EF4-FFF2-40B4-BE49-F238E27FC236}">
                <a16:creationId xmlns:a16="http://schemas.microsoft.com/office/drawing/2014/main" id="{2856F7A5-346B-48E9-A669-2D72D5C4C0EE}"/>
              </a:ext>
            </a:extLst>
          </p:cNvPr>
          <p:cNvPicPr>
            <a:picLocks noChangeAspect="1"/>
          </p:cNvPicPr>
          <p:nvPr/>
        </p:nvPicPr>
        <p:blipFill>
          <a:blip r:embed="rId3"/>
          <a:stretch>
            <a:fillRect/>
          </a:stretch>
        </p:blipFill>
        <p:spPr>
          <a:xfrm>
            <a:off x="589811" y="3015196"/>
            <a:ext cx="1010242" cy="1938573"/>
          </a:xfrm>
          <a:prstGeom prst="rect">
            <a:avLst/>
          </a:prstGeom>
        </p:spPr>
      </p:pic>
      <p:sp>
        <p:nvSpPr>
          <p:cNvPr id="11" name="TextBox 10">
            <a:extLst>
              <a:ext uri="{FF2B5EF4-FFF2-40B4-BE49-F238E27FC236}">
                <a16:creationId xmlns:a16="http://schemas.microsoft.com/office/drawing/2014/main" id="{E640E03D-8DA0-4EFE-9BF0-93BC45640BBE}"/>
              </a:ext>
            </a:extLst>
          </p:cNvPr>
          <p:cNvSpPr txBox="1"/>
          <p:nvPr/>
        </p:nvSpPr>
        <p:spPr>
          <a:xfrm>
            <a:off x="2278478" y="4567226"/>
            <a:ext cx="1377952" cy="400110"/>
          </a:xfrm>
          <a:prstGeom prst="rect">
            <a:avLst/>
          </a:prstGeom>
          <a:noFill/>
        </p:spPr>
        <p:txBody>
          <a:bodyPr wrap="square" rtlCol="0">
            <a:spAutoFit/>
          </a:bodyPr>
          <a:lstStyle/>
          <a:p>
            <a:r>
              <a:rPr lang="en-AU" sz="2000" dirty="0">
                <a:solidFill>
                  <a:srgbClr val="92D050"/>
                </a:solidFill>
              </a:rPr>
              <a:t>Subsection</a:t>
            </a:r>
          </a:p>
        </p:txBody>
      </p:sp>
      <p:sp>
        <p:nvSpPr>
          <p:cNvPr id="12" name="TextBox 11">
            <a:extLst>
              <a:ext uri="{FF2B5EF4-FFF2-40B4-BE49-F238E27FC236}">
                <a16:creationId xmlns:a16="http://schemas.microsoft.com/office/drawing/2014/main" id="{7C3F613D-E39D-4815-A5D7-FB9902636BBC}"/>
              </a:ext>
            </a:extLst>
          </p:cNvPr>
          <p:cNvSpPr txBox="1"/>
          <p:nvPr/>
        </p:nvSpPr>
        <p:spPr>
          <a:xfrm>
            <a:off x="3894354" y="4577328"/>
            <a:ext cx="1232050" cy="400110"/>
          </a:xfrm>
          <a:prstGeom prst="rect">
            <a:avLst/>
          </a:prstGeom>
          <a:noFill/>
        </p:spPr>
        <p:txBody>
          <a:bodyPr wrap="square" rtlCol="0">
            <a:spAutoFit/>
          </a:bodyPr>
          <a:lstStyle/>
          <a:p>
            <a:r>
              <a:rPr lang="en-AU" sz="2000" dirty="0">
                <a:solidFill>
                  <a:srgbClr val="92D050"/>
                </a:solidFill>
              </a:rPr>
              <a:t>Definition</a:t>
            </a:r>
          </a:p>
        </p:txBody>
      </p:sp>
      <p:sp>
        <p:nvSpPr>
          <p:cNvPr id="13" name="TextBox 12">
            <a:extLst>
              <a:ext uri="{FF2B5EF4-FFF2-40B4-BE49-F238E27FC236}">
                <a16:creationId xmlns:a16="http://schemas.microsoft.com/office/drawing/2014/main" id="{3F1D8CB5-2F3D-4D5F-AFAA-02504E0CDB60}"/>
              </a:ext>
            </a:extLst>
          </p:cNvPr>
          <p:cNvSpPr txBox="1"/>
          <p:nvPr/>
        </p:nvSpPr>
        <p:spPr>
          <a:xfrm>
            <a:off x="5277072" y="4610634"/>
            <a:ext cx="1232050" cy="400110"/>
          </a:xfrm>
          <a:prstGeom prst="rect">
            <a:avLst/>
          </a:prstGeom>
          <a:noFill/>
        </p:spPr>
        <p:txBody>
          <a:bodyPr wrap="square" rtlCol="0">
            <a:spAutoFit/>
          </a:bodyPr>
          <a:lstStyle/>
          <a:p>
            <a:r>
              <a:rPr lang="en-AU" sz="2000" dirty="0">
                <a:solidFill>
                  <a:srgbClr val="92D050"/>
                </a:solidFill>
              </a:rPr>
              <a:t>Paragraph</a:t>
            </a:r>
          </a:p>
        </p:txBody>
      </p:sp>
      <p:sp>
        <p:nvSpPr>
          <p:cNvPr id="14" name="TextBox 13">
            <a:extLst>
              <a:ext uri="{FF2B5EF4-FFF2-40B4-BE49-F238E27FC236}">
                <a16:creationId xmlns:a16="http://schemas.microsoft.com/office/drawing/2014/main" id="{AE49CAE9-F515-4054-83F4-928CF970AA49}"/>
              </a:ext>
            </a:extLst>
          </p:cNvPr>
          <p:cNvSpPr txBox="1"/>
          <p:nvPr/>
        </p:nvSpPr>
        <p:spPr>
          <a:xfrm>
            <a:off x="6383020" y="4610634"/>
            <a:ext cx="1635112" cy="400110"/>
          </a:xfrm>
          <a:prstGeom prst="rect">
            <a:avLst/>
          </a:prstGeom>
          <a:noFill/>
        </p:spPr>
        <p:txBody>
          <a:bodyPr wrap="square" rtlCol="0">
            <a:spAutoFit/>
          </a:bodyPr>
          <a:lstStyle/>
          <a:p>
            <a:r>
              <a:rPr lang="en-AU" sz="2000" dirty="0">
                <a:solidFill>
                  <a:srgbClr val="92D050"/>
                </a:solidFill>
              </a:rPr>
              <a:t>Subparagraph</a:t>
            </a:r>
          </a:p>
        </p:txBody>
      </p:sp>
      <p:sp>
        <p:nvSpPr>
          <p:cNvPr id="15" name="TextBox 14">
            <a:extLst>
              <a:ext uri="{FF2B5EF4-FFF2-40B4-BE49-F238E27FC236}">
                <a16:creationId xmlns:a16="http://schemas.microsoft.com/office/drawing/2014/main" id="{A29018CF-EA9D-4BE1-B334-7132A8D121E6}"/>
              </a:ext>
            </a:extLst>
          </p:cNvPr>
          <p:cNvSpPr txBox="1"/>
          <p:nvPr/>
        </p:nvSpPr>
        <p:spPr>
          <a:xfrm>
            <a:off x="7876163" y="4344854"/>
            <a:ext cx="1232050" cy="707886"/>
          </a:xfrm>
          <a:prstGeom prst="rect">
            <a:avLst/>
          </a:prstGeom>
          <a:noFill/>
        </p:spPr>
        <p:txBody>
          <a:bodyPr wrap="square" rtlCol="0">
            <a:spAutoFit/>
          </a:bodyPr>
          <a:lstStyle/>
          <a:p>
            <a:r>
              <a:rPr lang="en-AU" sz="2000" dirty="0">
                <a:solidFill>
                  <a:srgbClr val="92D050"/>
                </a:solidFill>
              </a:rPr>
              <a:t>Example/note</a:t>
            </a:r>
          </a:p>
        </p:txBody>
      </p:sp>
      <p:sp>
        <p:nvSpPr>
          <p:cNvPr id="16" name="Title 1">
            <a:extLst>
              <a:ext uri="{FF2B5EF4-FFF2-40B4-BE49-F238E27FC236}">
                <a16:creationId xmlns:a16="http://schemas.microsoft.com/office/drawing/2014/main" id="{42A8F7BD-8F7F-417C-AA45-FB92B498D859}"/>
              </a:ext>
            </a:extLst>
          </p:cNvPr>
          <p:cNvSpPr txBox="1">
            <a:spLocks/>
          </p:cNvSpPr>
          <p:nvPr/>
        </p:nvSpPr>
        <p:spPr>
          <a:xfrm>
            <a:off x="457200" y="26064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b="1" dirty="0"/>
              <a:t>Building blocks of Acts</a:t>
            </a:r>
          </a:p>
        </p:txBody>
      </p:sp>
      <p:pic>
        <p:nvPicPr>
          <p:cNvPr id="4" name="Picture 3">
            <a:extLst>
              <a:ext uri="{FF2B5EF4-FFF2-40B4-BE49-F238E27FC236}">
                <a16:creationId xmlns:a16="http://schemas.microsoft.com/office/drawing/2014/main" id="{286D9F33-3C04-4D90-82D5-7EFAD56A8CC5}"/>
              </a:ext>
            </a:extLst>
          </p:cNvPr>
          <p:cNvPicPr>
            <a:picLocks noChangeAspect="1"/>
          </p:cNvPicPr>
          <p:nvPr/>
        </p:nvPicPr>
        <p:blipFill>
          <a:blip r:embed="rId4"/>
          <a:stretch>
            <a:fillRect/>
          </a:stretch>
        </p:blipFill>
        <p:spPr>
          <a:xfrm>
            <a:off x="173789" y="1445210"/>
            <a:ext cx="1877298" cy="3531865"/>
          </a:xfrm>
          <a:prstGeom prst="rect">
            <a:avLst/>
          </a:prstGeom>
        </p:spPr>
      </p:pic>
      <p:sp>
        <p:nvSpPr>
          <p:cNvPr id="3" name="TextBox 2">
            <a:extLst>
              <a:ext uri="{FF2B5EF4-FFF2-40B4-BE49-F238E27FC236}">
                <a16:creationId xmlns:a16="http://schemas.microsoft.com/office/drawing/2014/main" id="{ADDDC5BE-09FF-4CFE-88B7-9C72B5F065D3}"/>
              </a:ext>
            </a:extLst>
          </p:cNvPr>
          <p:cNvSpPr txBox="1"/>
          <p:nvPr/>
        </p:nvSpPr>
        <p:spPr>
          <a:xfrm>
            <a:off x="585584" y="4544531"/>
            <a:ext cx="977713" cy="400110"/>
          </a:xfrm>
          <a:prstGeom prst="rect">
            <a:avLst/>
          </a:prstGeom>
          <a:noFill/>
        </p:spPr>
        <p:txBody>
          <a:bodyPr wrap="square" rtlCol="0">
            <a:spAutoFit/>
          </a:bodyPr>
          <a:lstStyle/>
          <a:p>
            <a:r>
              <a:rPr lang="en-AU" sz="2000" dirty="0">
                <a:solidFill>
                  <a:srgbClr val="92D050"/>
                </a:solidFill>
              </a:rPr>
              <a:t>Section</a:t>
            </a:r>
          </a:p>
        </p:txBody>
      </p:sp>
    </p:spTree>
    <p:extLst>
      <p:ext uri="{BB962C8B-B14F-4D97-AF65-F5344CB8AC3E}">
        <p14:creationId xmlns:p14="http://schemas.microsoft.com/office/powerpoint/2010/main" val="1882886657"/>
      </p:ext>
    </p:extLst>
  </p:cSld>
  <p:clrMapOvr>
    <a:masterClrMapping/>
  </p:clrMapOvr>
  <mc:AlternateContent xmlns:mc="http://schemas.openxmlformats.org/markup-compatibility/2006" xmlns:p14="http://schemas.microsoft.com/office/powerpoint/2010/main">
    <mc:Choice Requires="p14">
      <p:transition spd="slow" p14:dur="1200" advTm="23237">
        <p14:prism/>
      </p:transition>
    </mc:Choice>
    <mc:Fallback xmlns="">
      <p:transition spd="slow" advTm="232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10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par>
                          <p:cTn id="10" fill="hold">
                            <p:stCondLst>
                              <p:cond delay="1500"/>
                            </p:stCondLst>
                            <p:childTnLst>
                              <p:par>
                                <p:cTn id="11" presetID="0" presetClass="path" presetSubtype="0" accel="50000" decel="50000" fill="hold" nodeType="afterEffect">
                                  <p:stCondLst>
                                    <p:cond delay="1000"/>
                                  </p:stCondLst>
                                  <p:childTnLst>
                                    <p:animMotion origin="layout" path="M 0.00069 -3.7037E-6 L 0.00069 -3.7037E-6 C 0.00017 -0.01157 -0.00017 -0.01296 0.00069 -0.02407 C 0.00104 -0.02685 0.00156 -0.02963 0.00191 -0.0324 C 0.00208 -0.03426 0.00226 -0.03634 0.00243 -0.03842 C 0.00243 -0.03865 0.00399 -0.04699 0.00417 -0.04884 C 0.00434 -0.05115 0.00451 -0.05324 0.00469 -0.05555 C 0.00451 -0.06875 0.00451 -0.08194 0.00417 -0.09537 C 0.00399 -0.09907 0.0033 -0.10277 0.00295 -0.10648 C 0.00278 -0.11064 0.0026 -0.11504 0.00243 -0.11921 C 0.00226 -0.12199 0.00208 -0.12476 0.00191 -0.12754 C 0.00174 -0.13078 0.00156 -0.13402 0.00139 -0.13726 C 0.00104 -0.1412 0.00052 -0.14514 0.00017 -0.1493 C -0.00139 -0.16736 0.00087 -0.14606 -0.00087 -0.17014 C -0.00139 -0.17615 -0.00191 -0.18055 -0.0026 -0.18588 C -0.00365 -0.2324 -0.00365 -0.21713 -0.0026 -0.29097 C -0.0026 -0.29236 -0.00226 -0.29398 -0.00208 -0.29537 C -0.00174 -0.29814 -0.00174 -0.30092 -0.00156 -0.3037 C -0.00139 -0.30509 -0.00069 -0.31018 -0.00035 -0.3118 C -2.77778E-7 -0.31389 0.00035 -0.31597 0.00069 -0.31782 C 0.00139 -0.32152 0.00122 -0.32245 0.00243 -0.32615 C 0.00278 -0.32685 0.0033 -0.32754 0.00365 -0.32847 C 0.00434 -0.33032 0.00504 -0.3324 0.0059 -0.33426 C 0.00608 -0.33588 0.0059 -0.3375 0.00642 -0.33889 C 0.01042 -0.35231 0.0092 -0.34583 0.01372 -0.35601 C 0.01424 -0.35717 0.01406 -0.35879 0.01476 -0.35995 C 0.01597 -0.36134 0.01736 -0.3625 0.01875 -0.36365 C 0.02222 -0.36643 0.02587 -0.36921 0.03004 -0.37037 C 0.03177 -0.37083 0.03368 -0.3706 0.03559 -0.37106 C 0.06545 -0.37754 0.03264 -0.37152 0.0559 -0.37546 C 0.06684 -0.37523 0.07795 -0.37546 0.08906 -0.37476 C 0.0934 -0.37453 0.1 -0.37245 0.10417 -0.37106 C 0.10556 -0.3706 0.10677 -0.37014 0.10816 -0.36967 C 0.11215 -0.36828 0.1099 -0.36967 0.11424 -0.36736 C 0.11667 -0.3662 0.11875 -0.36481 0.12101 -0.36365 C 0.12604 -0.36111 0.13802 -0.35601 0.14132 -0.35231 C 0.14427 -0.34884 0.14757 -0.34583 0.15035 -0.34189 C 0.15434 -0.33564 0.15486 -0.33541 0.15816 -0.32916 C 0.16146 -0.32291 0.16441 -0.3162 0.16719 -0.30972 C 0.1684 -0.30671 0.16944 -0.3037 0.17049 -0.30069 C 0.17118 -0.29768 0.17153 -0.29467 0.17222 -0.29166 C 0.17292 -0.28912 0.17396 -0.2868 0.17448 -0.28426 C 0.17517 -0.28101 0.17517 -0.27754 0.17552 -0.2743 C 0.17622 -0.27037 0.17691 -0.26643 0.17778 -0.2625 C 0.17813 -0.26088 0.17865 -0.25949 0.17899 -0.25787 C 0.17917 -0.25324 0.17917 -0.24838 0.17951 -0.24375 C 0.18004 -0.2368 0.18194 -0.22314 0.18299 -0.21597 C 0.18316 -0.21273 0.18333 -0.20949 0.18351 -0.20625 C 0.18368 -0.2037 0.18385 -0.20115 0.18403 -0.19861 C 0.1842 -0.19514 0.18438 -0.19166 0.18455 -0.18819 C 0.18472 -0.15046 0.18524 -0.11273 0.18524 -0.075 C 0.18524 -0.05347 0.1849 -0.03217 0.18455 -0.01064 C 0.18455 -0.00856 0.1842 -0.00671 0.18403 -0.00463 C 0.18351 0.00209 0.18351 -3.7037E-6 0.18351 0.00301 " pathEditMode="relative" ptsTypes="AAAAAAAAAAAAAAAAAAAAAAAAAAAAAAAAAAAAAAAAAAAAAAAAAAAAAA">
                                      <p:cBhvr>
                                        <p:cTn id="12" dur="2000" fill="hold"/>
                                        <p:tgtEl>
                                          <p:spTgt spid="6"/>
                                        </p:tgtEl>
                                        <p:attrNameLst>
                                          <p:attrName>ppt_x</p:attrName>
                                          <p:attrName>ppt_y</p:attrName>
                                        </p:attrNameLst>
                                      </p:cBhvr>
                                    </p:animMotion>
                                  </p:childTnLst>
                                </p:cTn>
                              </p:par>
                            </p:childTnLst>
                          </p:cTn>
                        </p:par>
                        <p:par>
                          <p:cTn id="13" fill="hold">
                            <p:stCondLst>
                              <p:cond delay="4500"/>
                            </p:stCondLst>
                            <p:childTnLst>
                              <p:par>
                                <p:cTn id="14" presetID="1" presetClass="entr" presetSubtype="0" fill="hold" grpId="0" nodeType="afterEffect">
                                  <p:stCondLst>
                                    <p:cond delay="10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5500"/>
                            </p:stCondLst>
                            <p:childTnLst>
                              <p:par>
                                <p:cTn id="17" presetID="0" presetClass="path" presetSubtype="0" accel="50000" decel="50000" fill="hold" nodeType="afterEffect">
                                  <p:stCondLst>
                                    <p:cond delay="1000"/>
                                  </p:stCondLst>
                                  <p:childTnLst>
                                    <p:animMotion origin="layout" path="M 0.19948 -0.00162 L 0.19948 -0.00162 C 0.1993 -0.00903 0.19896 -0.01621 0.19896 -0.02338 C 0.19896 -0.09329 0.19896 -0.05718 0.2 -0.09375 C 0.20035 -0.10857 0.2 -0.12338 0.20104 -0.13797 C 0.20364 -0.17246 0.1993 -0.11435 0.20226 -0.15463 C 0.2026 -0.16019 0.20278 -0.16135 0.2033 -0.16644 C 0.20347 -0.17107 0.20364 -0.17547 0.20399 -0.1801 C 0.20469 -0.19144 0.20503 -0.19537 0.20625 -0.20625 C 0.20642 -0.2125 0.20642 -0.21875 0.20677 -0.225 C 0.20677 -0.22709 0.20712 -0.2294 0.20729 -0.23172 C 0.20764 -0.23635 0.20764 -0.24121 0.20781 -0.24584 C 0.20816 -0.2507 0.21059 -0.26505 0.21059 -0.26621 C 0.21128 -0.2706 0.2118 -0.27523 0.21233 -0.27963 C 0.21267 -0.28195 0.21319 -0.28403 0.21354 -0.28635 C 0.21371 -0.2882 0.21371 -0.28982 0.21406 -0.29167 C 0.21424 -0.29236 0.21441 -0.29306 0.21458 -0.29375 C 0.21545 -0.29676 0.21597 -0.30023 0.21736 -0.30278 C 0.2191 -0.30579 0.21979 -0.30718 0.22187 -0.30949 C 0.22517 -0.31343 0.22344 -0.31088 0.22812 -0.3132 C 0.22969 -0.31412 0.2309 -0.31574 0.23264 -0.31621 C 0.23368 -0.31667 0.25017 -0.32223 0.25555 -0.32315 C 0.25608 -0.32315 0.27118 -0.325 0.27413 -0.32523 C 0.27882 -0.3257 0.28351 -0.3257 0.28819 -0.32593 C 0.29305 -0.3257 0.29792 -0.32593 0.30278 -0.32523 C 0.3066 -0.32477 0.31024 -0.32315 0.31406 -0.32223 C 0.31562 -0.32199 0.31701 -0.32176 0.31858 -0.32153 C 0.32083 -0.32037 0.32309 -0.31945 0.32535 -0.31783 C 0.33003 -0.31435 0.33177 -0.31343 0.33594 -0.30949 C 0.33733 -0.30834 0.33871 -0.30718 0.33993 -0.30579 C 0.34045 -0.3051 0.3441 -0.29954 0.34496 -0.29769 C 0.34635 -0.29468 0.34739 -0.29144 0.34896 -0.28866 C 0.36024 -0.26852 0.34531 -0.29584 0.35451 -0.27662 C 0.35538 -0.275 0.35642 -0.27361 0.35729 -0.27223 C 0.35781 -0.2713 0.35799 -0.27014 0.35851 -0.26922 C 0.3592 -0.2676 0.36007 -0.26621 0.36076 -0.26459 C 0.36233 -0.25996 0.36406 -0.25533 0.36528 -0.25047 C 0.36736 -0.24074 0.36597 -0.24514 0.3691 -0.23681 C 0.36979 -0.23334 0.37014 -0.22986 0.37083 -0.22639 C 0.3717 -0.22246 0.37292 -0.21852 0.37361 -0.21435 C 0.37448 -0.21019 0.37465 -0.20602 0.37535 -0.20162 C 0.37604 -0.19746 0.37691 -0.19329 0.3776 -0.18889 C 0.3783 -0.17523 0.37812 -0.17361 0.37986 -0.15834 C 0.38003 -0.15602 0.38055 -0.15371 0.3809 -0.15162 C 0.38108 -0.14653 0.3816 -0.14144 0.3816 -0.13658 C 0.3816 -0.13195 0.38125 -0.11042 0.38038 -0.10139 C 0.38003 -0.09838 0.37951 -0.09537 0.37934 -0.09236 C 0.37899 -0.09005 0.3783 -0.08172 0.37812 -0.07963 C 0.37778 -0.07477 0.37726 -0.06459 0.37708 -0.06019 C 0.37639 -0.04514 0.37726 -0.05116 0.37587 -0.04375 C 0.37604 -0.03287 0.37604 -0.02223 0.37639 -0.01158 C 0.37656 -0.01065 0.37674 -0.00996 0.37708 -0.00926 C 0.37743 -0.0081 0.37812 -0.00718 0.37864 -0.00625 C 0.37934 -0.00301 0.37934 -0.00417 0.37934 -0.00255 " pathEditMode="relative" ptsTypes="AAAAAAAAAAAAAAAAAAAAAAAAAAAAAAAAAAAAAAAAAAAAAAAAAAAAAA">
                                      <p:cBhvr>
                                        <p:cTn id="18" dur="2000" fill="hold"/>
                                        <p:tgtEl>
                                          <p:spTgt spid="7"/>
                                        </p:tgtEl>
                                        <p:attrNameLst>
                                          <p:attrName>ppt_x</p:attrName>
                                          <p:attrName>ppt_y</p:attrName>
                                        </p:attrNameLst>
                                      </p:cBhvr>
                                    </p:animMotion>
                                  </p:childTnLst>
                                </p:cTn>
                              </p:par>
                            </p:childTnLst>
                          </p:cTn>
                        </p:par>
                        <p:par>
                          <p:cTn id="19" fill="hold">
                            <p:stCondLst>
                              <p:cond delay="8500"/>
                            </p:stCondLst>
                            <p:childTnLst>
                              <p:par>
                                <p:cTn id="20" presetID="1" presetClass="entr" presetSubtype="0" fill="hold" grpId="0" nodeType="afterEffect">
                                  <p:stCondLst>
                                    <p:cond delay="100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9500"/>
                            </p:stCondLst>
                            <p:childTnLst>
                              <p:par>
                                <p:cTn id="23" presetID="0" presetClass="path" presetSubtype="0" accel="50000" decel="50000" fill="hold" nodeType="afterEffect">
                                  <p:stCondLst>
                                    <p:cond delay="1000"/>
                                  </p:stCondLst>
                                  <p:childTnLst>
                                    <p:animMotion origin="layout" path="M 0.37812 0.00278 L 0.37812 0.00278 C 0.37795 -0.00509 0.37778 -0.01319 0.3776 -0.02106 C 0.37743 -0.02315 0.37708 -0.02523 0.37691 -0.02708 C 0.37674 -0.03657 0.37674 -0.04606 0.37639 -0.05556 C 0.37587 -0.07176 0.37569 -0.07431 0.37483 -0.08634 C 0.37378 -0.11227 0.37378 -0.10486 0.37483 -0.14259 C 0.37483 -0.14421 0.37517 -0.14606 0.37535 -0.14768 C 0.37552 -0.15 0.37569 -0.15231 0.37587 -0.1544 C 0.37622 -0.16273 0.37622 -0.16968 0.37691 -0.17778 C 0.37708 -0.17917 0.37743 -0.18079 0.3776 -0.18218 C 0.37778 -0.18403 0.37795 -0.18565 0.37812 -0.1875 C 0.3783 -0.18889 0.37847 -0.19051 0.37865 -0.1919 C 0.37899 -0.19537 0.37986 -0.20255 0.37986 -0.20255 C 0.38021 -0.21065 0.38056 -0.21898 0.3809 -0.22708 C 0.38108 -0.23009 0.38125 -0.2331 0.38142 -0.23611 C 0.38194 -0.24051 0.38264 -0.24167 0.38368 -0.24676 C 0.38559 -0.25556 0.38351 -0.25116 0.38646 -0.25648 C 0.38681 -0.25741 0.38663 -0.25856 0.38715 -0.25949 C 0.3901 -0.2662 0.38906 -0.26181 0.39219 -0.2662 C 0.39323 -0.26759 0.39375 -0.26968 0.39497 -0.2706 C 0.39931 -0.27407 0.40382 -0.27685 0.40851 -0.27893 C 0.40955 -0.2794 0.41059 -0.28032 0.41181 -0.28032 C 0.41615 -0.28102 0.42049 -0.28079 0.42465 -0.28102 C 0.4283 -0.28079 0.43177 -0.28079 0.43542 -0.28032 C 0.43646 -0.28032 0.43767 -0.27986 0.43872 -0.27963 C 0.44306 -0.27847 0.44757 -0.27778 0.45174 -0.27593 L 0.46962 -0.26759 C 0.47083 -0.26713 0.47187 -0.2669 0.47309 -0.2662 C 0.47535 -0.26458 0.47743 -0.26319 0.47969 -0.26157 C 0.48073 -0.26111 0.4816 -0.26088 0.48264 -0.26018 C 0.48368 -0.25926 0.48472 -0.2581 0.48594 -0.25718 C 0.4875 -0.25579 0.49687 -0.24861 0.49948 -0.24583 C 0.50139 -0.24375 0.50365 -0.24143 0.50556 -0.23912 C 0.50694 -0.2375 0.50816 -0.23565 0.50955 -0.23403 C 0.51059 -0.23264 0.51181 -0.23148 0.51285 -0.23009 C 0.51545 -0.22708 0.51701 -0.22477 0.5191 -0.2213 C 0.52049 -0.21875 0.52187 -0.2162 0.52292 -0.21366 C 0.52656 -0.20602 0.52344 -0.20926 0.52691 -0.20625 C 0.52986 -0.19444 0.52604 -0.20903 0.52969 -0.19722 C 0.53021 -0.19583 0.53056 -0.19421 0.5309 -0.19282 C 0.53247 -0.17986 0.53021 -0.19583 0.53247 -0.18449 C 0.53281 -0.1831 0.53281 -0.18148 0.53316 -0.18009 C 0.5342 -0.17315 0.53333 -0.18102 0.5342 -0.17315 C 0.53437 -0.17153 0.53455 -0.16968 0.53472 -0.16806 C 0.5349 -0.16366 0.53524 -0.15949 0.53542 -0.15532 C 0.53628 -0.1206 0.53437 -0.13426 0.53646 -0.12014 C 0.5375 -0.09213 0.53646 -0.11505 0.53767 -0.09468 C 0.53785 -0.09051 0.53802 -0.08657 0.53819 -0.08264 C 0.53837 -0.08009 0.53872 -0.07755 0.53872 -0.075 C 0.53889 -0.04884 0.53872 -0.02268 0.53872 0.0037 " pathEditMode="relative" ptsTypes="AAAAAAAAAAAAAAAAAAAAAAAAAAAAAAAAAAAAAAAAAAAAAAAAAAA">
                                      <p:cBhvr>
                                        <p:cTn id="24" dur="2000" fill="hold"/>
                                        <p:tgtEl>
                                          <p:spTgt spid="8"/>
                                        </p:tgtEl>
                                        <p:attrNameLst>
                                          <p:attrName>ppt_x</p:attrName>
                                          <p:attrName>ppt_y</p:attrName>
                                        </p:attrNameLst>
                                      </p:cBhvr>
                                    </p:animMotion>
                                  </p:childTnLst>
                                </p:cTn>
                              </p:par>
                            </p:childTnLst>
                          </p:cTn>
                        </p:par>
                        <p:par>
                          <p:cTn id="25" fill="hold">
                            <p:stCondLst>
                              <p:cond delay="12500"/>
                            </p:stCondLst>
                            <p:childTnLst>
                              <p:par>
                                <p:cTn id="26" presetID="1" presetClass="entr" presetSubtype="0" fill="hold" grpId="0" nodeType="afterEffect">
                                  <p:stCondLst>
                                    <p:cond delay="100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3500"/>
                            </p:stCondLst>
                            <p:childTnLst>
                              <p:par>
                                <p:cTn id="29" presetID="0" presetClass="path" presetSubtype="0" accel="50000" decel="50000" fill="hold" nodeType="afterEffect">
                                  <p:stCondLst>
                                    <p:cond delay="1000"/>
                                  </p:stCondLst>
                                  <p:childTnLst>
                                    <p:animMotion origin="layout" path="M 0.53663 0.00811 L 0.53663 0.00811 C 0.5368 -0.00254 0.53698 -0.01342 0.53715 -0.02407 C 0.53732 -0.03009 0.5375 -0.03009 0.53836 -0.03449 C 0.53854 -0.0375 0.53871 -0.0405 0.53889 -0.04351 C 0.53906 -0.04513 0.53941 -0.04652 0.53941 -0.04814 C 0.53941 -0.06597 0.53923 -0.08402 0.53889 -0.10208 C 0.53889 -0.10462 0.53854 -0.10694 0.53836 -0.10949 C 0.53784 -0.11805 0.53784 -0.12662 0.53715 -0.13495 C 0.5368 -0.14027 0.53645 -0.14537 0.53611 -0.15069 C 0.53576 -0.15625 0.53524 -0.16782 0.53507 -0.17314 C 0.53524 -0.19212 0.53489 -0.21111 0.53559 -0.23009 C 0.53559 -0.23333 0.53645 -0.23634 0.53715 -0.23912 C 0.53784 -0.2412 0.53854 -0.24328 0.53941 -0.24513 C 0.54027 -0.24652 0.54132 -0.24768 0.54236 -0.24884 C 0.54375 -0.25046 0.54514 -0.25208 0.5467 -0.25347 C 0.54739 -0.25393 0.54826 -0.25439 0.54895 -0.25486 C 0.55382 -0.2574 0.55503 -0.2581 0.55972 -0.25949 C 0.56232 -0.26018 0.56493 -0.26134 0.56753 -0.26157 C 0.57187 -0.26226 0.57621 -0.26203 0.58055 -0.26226 C 0.58732 -0.26203 0.6026 -0.26296 0.61145 -0.25856 C 0.61684 -0.25601 0.62222 -0.25254 0.6276 -0.24953 C 0.62899 -0.24884 0.63055 -0.24861 0.63159 -0.24745 C 0.63559 -0.24328 0.63784 -0.24143 0.64114 -0.23611 C 0.64878 -0.22407 0.63802 -0.23888 0.64444 -0.23009 C 0.64774 -0.21921 0.6427 -0.23657 0.64739 -0.21967 C 0.64809 -0.21712 0.64878 -0.21458 0.64965 -0.21226 C 0.64982 -0.21064 0.64982 -0.20902 0.65017 -0.20763 C 0.65034 -0.20671 0.65104 -0.20625 0.65121 -0.20532 C 0.65364 -0.19699 0.64982 -0.20648 0.65295 -0.19791 C 0.65573 -0.19074 0.65347 -0.19722 0.65625 -0.19189 C 0.65746 -0.19004 0.65833 -0.18726 0.6592 -0.18518 C 0.65937 -0.18402 0.65937 -0.18263 0.65972 -0.18148 C 0.65989 -0.18032 0.66059 -0.17962 0.66076 -0.17847 C 0.66111 -0.17638 0.66111 -0.1743 0.66145 -0.17245 C 0.66163 -0.17083 0.66215 -0.16944 0.6625 -0.16805 C 0.66302 -0.16527 0.66319 -0.1625 0.66354 -0.15972 C 0.66406 -0.15671 0.66475 -0.1537 0.66527 -0.15069 C 0.66701 -0.12824 0.66458 -0.15625 0.66701 -0.13726 C 0.6677 -0.13171 0.66788 -0.12615 0.66875 -0.12083 C 0.66892 -0.11944 0.66909 -0.11828 0.66927 -0.11689 C 0.66944 -0.11481 0.66961 -0.1125 0.66979 -0.11018 C 0.67014 -0.10717 0.67066 -0.10416 0.671 -0.10115 C 0.67118 -0.09953 0.67135 -0.09768 0.67152 -0.09606 C 0.6717 -0.09467 0.67187 -0.09351 0.67204 -0.09236 C 0.67239 -0.08865 0.67274 -0.08518 0.67326 -0.08171 C 0.67291 -0.07106 0.67291 -0.06018 0.67257 -0.04953 C 0.67257 -0.04768 0.67222 -0.04606 0.67204 -0.04421 C 0.67187 -0.04282 0.6717 -0.0412 0.67152 -0.03981 C 0.67031 -0.03287 0.66909 -0.02986 0.66927 -0.02175 L 0.66979 0.00903 " pathEditMode="relative" ptsTypes="AAAAAAAAAAAAAAAAAAAAAAAAAAAAAAAAAAAAAAAAAAAAAAAAAAA">
                                      <p:cBhvr>
                                        <p:cTn id="30" dur="2000" fill="hold"/>
                                        <p:tgtEl>
                                          <p:spTgt spid="9"/>
                                        </p:tgtEl>
                                        <p:attrNameLst>
                                          <p:attrName>ppt_x</p:attrName>
                                          <p:attrName>ppt_y</p:attrName>
                                        </p:attrNameLst>
                                      </p:cBhvr>
                                    </p:animMotion>
                                  </p:childTnLst>
                                </p:cTn>
                              </p:par>
                            </p:childTnLst>
                          </p:cTn>
                        </p:par>
                        <p:par>
                          <p:cTn id="31" fill="hold">
                            <p:stCondLst>
                              <p:cond delay="16500"/>
                            </p:stCondLst>
                            <p:childTnLst>
                              <p:par>
                                <p:cTn id="32" presetID="1" presetClass="entr" presetSubtype="0" fill="hold" grpId="0" nodeType="afterEffect">
                                  <p:stCondLst>
                                    <p:cond delay="100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17500"/>
                            </p:stCondLst>
                            <p:childTnLst>
                              <p:par>
                                <p:cTn id="35" presetID="0" presetClass="path" presetSubtype="0" accel="50000" decel="50000" fill="hold" nodeType="afterEffect">
                                  <p:stCondLst>
                                    <p:cond delay="1000"/>
                                  </p:stCondLst>
                                  <p:childTnLst>
                                    <p:animMotion origin="layout" path="M 0.6717 0.00115 L 0.6717 0.00115 C 0.67205 -0.00162 0.6724 -0.0044 0.6724 -0.00718 C 0.6724 -0.0081 0.67188 -0.00903 0.6717 -0.01019 C 0.67153 -0.01181 0.67136 -0.01366 0.67118 -0.01528 C 0.67101 -0.0176 0.67084 -0.01991 0.67066 -0.02199 C 0.67049 -0.02385 0.67031 -0.0257 0.67014 -0.02732 C 0.66979 -0.0301 0.66979 -0.03287 0.66962 -0.03565 C 0.66997 -0.05486 0.66979 -0.05973 0.67066 -0.07523 C 0.67153 -0.08959 0.67084 -0.0757 0.6724 -0.09098 C 0.67257 -0.09375 0.67274 -0.09653 0.67292 -0.09931 C 0.67309 -0.10533 0.67327 -0.11135 0.67344 -0.11713 C 0.67431 -0.15602 0.67222 -0.14121 0.67465 -0.15695 C 0.67483 -0.16644 0.67483 -0.17593 0.67518 -0.18542 C 0.67518 -0.18773 0.67535 -0.19422 0.67622 -0.19746 C 0.67656 -0.19838 0.67691 -0.19954 0.67743 -0.20047 C 0.67934 -0.20394 0.67934 -0.20301 0.68195 -0.20486 C 0.68247 -0.20533 0.68299 -0.20579 0.68351 -0.20625 C 0.68455 -0.20718 0.68542 -0.20764 0.68629 -0.20857 C 0.69011 -0.21227 0.68542 -0.21042 0.69202 -0.21158 C 0.69271 -0.21204 0.6934 -0.21273 0.69427 -0.2132 C 0.69879 -0.21482 0.69931 -0.21412 0.70313 -0.21528 C 0.70469 -0.21574 0.70625 -0.21667 0.70764 -0.2169 C 0.71077 -0.21736 0.72188 -0.21852 0.72622 -0.21898 C 0.73507 -0.21875 0.74132 -0.21968 0.74931 -0.2169 C 0.75156 -0.21598 0.75382 -0.21528 0.7559 -0.21389 C 0.75677 -0.21343 0.75747 -0.21297 0.75816 -0.21227 C 0.75903 -0.21181 0.75955 -0.21065 0.76042 -0.21019 C 0.76163 -0.20926 0.76302 -0.20903 0.76441 -0.20857 C 0.76545 -0.20764 0.76667 -0.20672 0.76771 -0.20556 C 0.76858 -0.20486 0.76927 -0.20394 0.76997 -0.20348 C 0.77136 -0.20232 0.77274 -0.20162 0.77396 -0.20047 C 0.77396 -0.20047 0.77813 -0.19468 0.77899 -0.19352 C 0.77969 -0.1926 0.78038 -0.19144 0.78125 -0.19074 C 0.78212 -0.18959 0.78316 -0.18866 0.78403 -0.18773 C 0.78785 -0.18264 0.78229 -0.18797 0.78681 -0.1838 C 0.7882 -0.17431 0.78629 -0.18473 0.78854 -0.17801 C 0.78889 -0.17685 0.78889 -0.17593 0.78906 -0.175 C 0.78941 -0.17338 0.78976 -0.17199 0.79028 -0.17037 C 0.79045 -0.16806 0.79045 -0.16598 0.7908 -0.16366 C 0.79097 -0.1625 0.79167 -0.16181 0.79184 -0.16065 C 0.79219 -0.15973 0.79236 -0.15857 0.79254 -0.15764 C 0.79271 -0.15486 0.79271 -0.15209 0.79306 -0.14954 C 0.79306 -0.14838 0.79358 -0.14746 0.79358 -0.14653 C 0.79393 -0.14213 0.79393 -0.13797 0.7941 -0.1338 C 0.79427 -0.10116 0.79445 -0.06875 0.79479 -0.03635 C 0.79479 -0.02778 0.79514 -0.02593 0.79584 -0.01922 C 0.79601 -0.01435 0.79618 -0.00973 0.79636 -0.00486 C 0.79705 0.00787 0.79688 -0.00348 0.79688 0.00648 " pathEditMode="relative" ptsTypes="AAAAAAAAAAAAAAAAAAAAAAAAAAAAAAAAAAAAAAAAAAAAAAAAA">
                                      <p:cBhvr>
                                        <p:cTn id="36" dur="2000" fill="hold"/>
                                        <p:tgtEl>
                                          <p:spTgt spid="10"/>
                                        </p:tgtEl>
                                        <p:attrNameLst>
                                          <p:attrName>ppt_x</p:attrName>
                                          <p:attrName>ppt_y</p:attrName>
                                        </p:attrNameLst>
                                      </p:cBhvr>
                                    </p:animMotion>
                                  </p:childTnLst>
                                </p:cTn>
                              </p:par>
                            </p:childTnLst>
                          </p:cTn>
                        </p:par>
                        <p:par>
                          <p:cTn id="37" fill="hold">
                            <p:stCondLst>
                              <p:cond delay="20500"/>
                            </p:stCondLst>
                            <p:childTnLst>
                              <p:par>
                                <p:cTn id="38" presetID="1" presetClass="entr" presetSubtype="0" fill="hold" grpId="0" nodeType="afterEffect">
                                  <p:stCondLst>
                                    <p:cond delay="100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892EBD-3779-4817-BEBE-BC783E325889}"/>
              </a:ext>
            </a:extLst>
          </p:cNvPr>
          <p:cNvPicPr>
            <a:picLocks noChangeAspect="1"/>
          </p:cNvPicPr>
          <p:nvPr/>
        </p:nvPicPr>
        <p:blipFill>
          <a:blip r:embed="rId4"/>
          <a:stretch>
            <a:fillRect/>
          </a:stretch>
        </p:blipFill>
        <p:spPr>
          <a:xfrm>
            <a:off x="755576" y="1106452"/>
            <a:ext cx="6732000" cy="4896000"/>
          </a:xfrm>
          <a:prstGeom prst="rect">
            <a:avLst/>
          </a:prstGeom>
        </p:spPr>
      </p:pic>
      <p:sp>
        <p:nvSpPr>
          <p:cNvPr id="3" name="Speech Bubble: Rectangle 2">
            <a:extLst>
              <a:ext uri="{FF2B5EF4-FFF2-40B4-BE49-F238E27FC236}">
                <a16:creationId xmlns:a16="http://schemas.microsoft.com/office/drawing/2014/main" id="{53EE4B1D-490F-491C-8AF2-A27E00CBCFC7}"/>
              </a:ext>
            </a:extLst>
          </p:cNvPr>
          <p:cNvSpPr/>
          <p:nvPr/>
        </p:nvSpPr>
        <p:spPr>
          <a:xfrm>
            <a:off x="611560" y="384221"/>
            <a:ext cx="1872208"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Clause/section  heading</a:t>
            </a:r>
          </a:p>
        </p:txBody>
      </p:sp>
      <p:sp>
        <p:nvSpPr>
          <p:cNvPr id="4" name="Speech Bubble: Rectangle 3">
            <a:extLst>
              <a:ext uri="{FF2B5EF4-FFF2-40B4-BE49-F238E27FC236}">
                <a16:creationId xmlns:a16="http://schemas.microsoft.com/office/drawing/2014/main" id="{6C511EB2-7FB4-433D-AF25-B6750F68C560}"/>
              </a:ext>
            </a:extLst>
          </p:cNvPr>
          <p:cNvSpPr/>
          <p:nvPr/>
        </p:nvSpPr>
        <p:spPr>
          <a:xfrm>
            <a:off x="635108" y="843707"/>
            <a:ext cx="2448272"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Subclause/subsection</a:t>
            </a:r>
          </a:p>
        </p:txBody>
      </p:sp>
      <p:sp>
        <p:nvSpPr>
          <p:cNvPr id="5" name="Speech Bubble: Rectangle 4">
            <a:extLst>
              <a:ext uri="{FF2B5EF4-FFF2-40B4-BE49-F238E27FC236}">
                <a16:creationId xmlns:a16="http://schemas.microsoft.com/office/drawing/2014/main" id="{884C5E48-75A4-48B1-AE53-AFEE2F1E9BB3}"/>
              </a:ext>
            </a:extLst>
          </p:cNvPr>
          <p:cNvSpPr/>
          <p:nvPr/>
        </p:nvSpPr>
        <p:spPr>
          <a:xfrm>
            <a:off x="1656424" y="2433960"/>
            <a:ext cx="1368152"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Paragraph</a:t>
            </a:r>
          </a:p>
        </p:txBody>
      </p:sp>
      <p:sp>
        <p:nvSpPr>
          <p:cNvPr id="6" name="Speech Bubble: Rectangle 5">
            <a:extLst>
              <a:ext uri="{FF2B5EF4-FFF2-40B4-BE49-F238E27FC236}">
                <a16:creationId xmlns:a16="http://schemas.microsoft.com/office/drawing/2014/main" id="{C7A0A4D3-6D95-4A37-BD2C-4B745E197E3D}"/>
              </a:ext>
            </a:extLst>
          </p:cNvPr>
          <p:cNvSpPr/>
          <p:nvPr/>
        </p:nvSpPr>
        <p:spPr>
          <a:xfrm>
            <a:off x="2159732" y="2740284"/>
            <a:ext cx="1584176"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Subparagraph</a:t>
            </a:r>
          </a:p>
        </p:txBody>
      </p:sp>
      <p:sp>
        <p:nvSpPr>
          <p:cNvPr id="7" name="Title 1">
            <a:extLst>
              <a:ext uri="{FF2B5EF4-FFF2-40B4-BE49-F238E27FC236}">
                <a16:creationId xmlns:a16="http://schemas.microsoft.com/office/drawing/2014/main" id="{7ED8A795-63A0-4137-BF6A-B8AF20F218D1}"/>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b="1" dirty="0"/>
              <a:t>Section/clause</a:t>
            </a:r>
          </a:p>
        </p:txBody>
      </p:sp>
      <p:sp>
        <p:nvSpPr>
          <p:cNvPr id="9" name="Speech Bubble: Rectangle 8">
            <a:extLst>
              <a:ext uri="{FF2B5EF4-FFF2-40B4-BE49-F238E27FC236}">
                <a16:creationId xmlns:a16="http://schemas.microsoft.com/office/drawing/2014/main" id="{E4C2AF5F-9552-471C-8F1C-0B1835C9D036}"/>
              </a:ext>
            </a:extLst>
          </p:cNvPr>
          <p:cNvSpPr/>
          <p:nvPr/>
        </p:nvSpPr>
        <p:spPr>
          <a:xfrm>
            <a:off x="1312288" y="1245928"/>
            <a:ext cx="1584176" cy="61264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Definition</a:t>
            </a:r>
          </a:p>
        </p:txBody>
      </p:sp>
    </p:spTree>
    <p:custDataLst>
      <p:tags r:id="rId1"/>
    </p:custDataLst>
    <p:extLst>
      <p:ext uri="{BB962C8B-B14F-4D97-AF65-F5344CB8AC3E}">
        <p14:creationId xmlns:p14="http://schemas.microsoft.com/office/powerpoint/2010/main" val="1512552810"/>
      </p:ext>
    </p:extLst>
  </p:cSld>
  <p:clrMapOvr>
    <a:masterClrMapping/>
  </p:clrMapOvr>
  <mc:AlternateContent xmlns:mc="http://schemas.openxmlformats.org/markup-compatibility/2006" xmlns:p14="http://schemas.microsoft.com/office/powerpoint/2010/main">
    <mc:Choice Requires="p14">
      <p:transition spd="slow" p14:dur="1200" advTm="87633">
        <p14:prism/>
      </p:transition>
    </mc:Choice>
    <mc:Fallback xmlns="">
      <p:transition spd="slow" advTm="8763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9" grpId="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44F6-F949-49B2-9383-92C959A12E17}"/>
              </a:ext>
            </a:extLst>
          </p:cNvPr>
          <p:cNvSpPr>
            <a:spLocks noGrp="1"/>
          </p:cNvSpPr>
          <p:nvPr>
            <p:ph type="title"/>
          </p:nvPr>
        </p:nvSpPr>
        <p:spPr/>
        <p:txBody>
          <a:bodyPr/>
          <a:lstStyle/>
          <a:p>
            <a:r>
              <a:rPr lang="en-AU" b="1" dirty="0"/>
              <a:t>Key provisions</a:t>
            </a:r>
          </a:p>
        </p:txBody>
      </p:sp>
      <p:sp>
        <p:nvSpPr>
          <p:cNvPr id="3" name="Content Placeholder 2">
            <a:extLst>
              <a:ext uri="{FF2B5EF4-FFF2-40B4-BE49-F238E27FC236}">
                <a16:creationId xmlns:a16="http://schemas.microsoft.com/office/drawing/2014/main" id="{1F7D7F7D-B646-48C6-9A11-DFD2563DD81F}"/>
              </a:ext>
            </a:extLst>
          </p:cNvPr>
          <p:cNvSpPr>
            <a:spLocks noGrp="1"/>
          </p:cNvSpPr>
          <p:nvPr>
            <p:ph idx="1"/>
          </p:nvPr>
        </p:nvSpPr>
        <p:spPr/>
        <p:txBody>
          <a:bodyPr/>
          <a:lstStyle/>
          <a:p>
            <a:r>
              <a:rPr lang="en-AU" dirty="0"/>
              <a:t>Long title</a:t>
            </a:r>
          </a:p>
          <a:p>
            <a:r>
              <a:rPr lang="en-AU" dirty="0"/>
              <a:t>Short title</a:t>
            </a:r>
          </a:p>
          <a:p>
            <a:r>
              <a:rPr lang="en-AU" dirty="0"/>
              <a:t>Commencement</a:t>
            </a:r>
          </a:p>
          <a:p>
            <a:r>
              <a:rPr lang="en-AU" dirty="0"/>
              <a:t>Terms used (definitions)</a:t>
            </a:r>
          </a:p>
          <a:p>
            <a:r>
              <a:rPr lang="en-AU" dirty="0"/>
              <a:t>Act binds Crown</a:t>
            </a:r>
          </a:p>
          <a:p>
            <a:r>
              <a:rPr lang="en-AU" dirty="0"/>
              <a:t>Purpose/object</a:t>
            </a:r>
          </a:p>
        </p:txBody>
      </p:sp>
    </p:spTree>
    <p:extLst>
      <p:ext uri="{BB962C8B-B14F-4D97-AF65-F5344CB8AC3E}">
        <p14:creationId xmlns:p14="http://schemas.microsoft.com/office/powerpoint/2010/main" val="2560742790"/>
      </p:ext>
    </p:extLst>
  </p:cSld>
  <p:clrMapOvr>
    <a:masterClrMapping/>
  </p:clrMapOvr>
  <mc:AlternateContent xmlns:mc="http://schemas.openxmlformats.org/markup-compatibility/2006" xmlns:p14="http://schemas.microsoft.com/office/powerpoint/2010/main">
    <mc:Choice Requires="p14">
      <p:transition spd="slow" p14:dur="1200" advTm="27091">
        <p14:prism/>
      </p:transition>
    </mc:Choice>
    <mc:Fallback xmlns="">
      <p:transition spd="slow" advTm="27091">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0F321-AEE6-4101-BA79-01FDA0FA59E4}"/>
              </a:ext>
            </a:extLst>
          </p:cNvPr>
          <p:cNvSpPr>
            <a:spLocks noGrp="1"/>
          </p:cNvSpPr>
          <p:nvPr>
            <p:ph type="title"/>
          </p:nvPr>
        </p:nvSpPr>
        <p:spPr/>
        <p:txBody>
          <a:bodyPr/>
          <a:lstStyle/>
          <a:p>
            <a:r>
              <a:rPr lang="en-AU" b="1" dirty="0"/>
              <a:t>Long title</a:t>
            </a:r>
          </a:p>
        </p:txBody>
      </p:sp>
      <p:pic>
        <p:nvPicPr>
          <p:cNvPr id="4" name="Content Placeholder 3">
            <a:extLst>
              <a:ext uri="{FF2B5EF4-FFF2-40B4-BE49-F238E27FC236}">
                <a16:creationId xmlns:a16="http://schemas.microsoft.com/office/drawing/2014/main" id="{A0A3B4B9-9C37-482B-9AEC-1178BB178EDC}"/>
              </a:ext>
            </a:extLst>
          </p:cNvPr>
          <p:cNvPicPr>
            <a:picLocks noGrp="1" noChangeAspect="1"/>
          </p:cNvPicPr>
          <p:nvPr>
            <p:ph idx="1"/>
          </p:nvPr>
        </p:nvPicPr>
        <p:blipFill>
          <a:blip r:embed="rId3"/>
          <a:stretch>
            <a:fillRect/>
          </a:stretch>
        </p:blipFill>
        <p:spPr>
          <a:xfrm>
            <a:off x="457200" y="1417638"/>
            <a:ext cx="8229600" cy="4264842"/>
          </a:xfrm>
          <a:prstGeom prst="rect">
            <a:avLst/>
          </a:prstGeom>
        </p:spPr>
      </p:pic>
    </p:spTree>
    <p:extLst>
      <p:ext uri="{BB962C8B-B14F-4D97-AF65-F5344CB8AC3E}">
        <p14:creationId xmlns:p14="http://schemas.microsoft.com/office/powerpoint/2010/main" val="28043418"/>
      </p:ext>
    </p:extLst>
  </p:cSld>
  <p:clrMapOvr>
    <a:masterClrMapping/>
  </p:clrMapOvr>
  <mc:AlternateContent xmlns:mc="http://schemas.openxmlformats.org/markup-compatibility/2006" xmlns:p14="http://schemas.microsoft.com/office/powerpoint/2010/main">
    <mc:Choice Requires="p14">
      <p:transition spd="slow" p14:dur="1200" advTm="20211">
        <p14:prism/>
      </p:transition>
    </mc:Choice>
    <mc:Fallback xmlns="">
      <p:transition spd="slow" advTm="20211">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F266F-4997-4520-9130-5BADA64C053B}"/>
              </a:ext>
            </a:extLst>
          </p:cNvPr>
          <p:cNvSpPr>
            <a:spLocks noGrp="1"/>
          </p:cNvSpPr>
          <p:nvPr>
            <p:ph type="title"/>
          </p:nvPr>
        </p:nvSpPr>
        <p:spPr/>
        <p:txBody>
          <a:bodyPr/>
          <a:lstStyle/>
          <a:p>
            <a:r>
              <a:rPr lang="en-AU" b="1" dirty="0"/>
              <a:t>Short title and commencement</a:t>
            </a:r>
          </a:p>
        </p:txBody>
      </p:sp>
      <p:pic>
        <p:nvPicPr>
          <p:cNvPr id="8" name="Content Placeholder 7">
            <a:extLst>
              <a:ext uri="{FF2B5EF4-FFF2-40B4-BE49-F238E27FC236}">
                <a16:creationId xmlns:a16="http://schemas.microsoft.com/office/drawing/2014/main" id="{0854600C-68C3-4C45-AB0E-CDF54B74F121}"/>
              </a:ext>
            </a:extLst>
          </p:cNvPr>
          <p:cNvPicPr>
            <a:picLocks noGrp="1" noChangeAspect="1"/>
          </p:cNvPicPr>
          <p:nvPr>
            <p:ph idx="1"/>
          </p:nvPr>
        </p:nvPicPr>
        <p:blipFill>
          <a:blip r:embed="rId3"/>
          <a:stretch>
            <a:fillRect/>
          </a:stretch>
        </p:blipFill>
        <p:spPr>
          <a:xfrm>
            <a:off x="457200" y="2029096"/>
            <a:ext cx="8229600" cy="3668171"/>
          </a:xfrm>
        </p:spPr>
      </p:pic>
    </p:spTree>
    <p:extLst>
      <p:ext uri="{BB962C8B-B14F-4D97-AF65-F5344CB8AC3E}">
        <p14:creationId xmlns:p14="http://schemas.microsoft.com/office/powerpoint/2010/main" val="3639488169"/>
      </p:ext>
    </p:extLst>
  </p:cSld>
  <p:clrMapOvr>
    <a:masterClrMapping/>
  </p:clrMapOvr>
  <mc:AlternateContent xmlns:mc="http://schemas.openxmlformats.org/markup-compatibility/2006" xmlns:p14="http://schemas.microsoft.com/office/powerpoint/2010/main">
    <mc:Choice Requires="p14">
      <p:transition spd="slow" p14:dur="1200" advTm="35172">
        <p14:prism/>
      </p:transition>
    </mc:Choice>
    <mc:Fallback xmlns="">
      <p:transition spd="slow" advTm="3517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DE33-5E5D-49D1-AAF9-6AE678707DE3}"/>
              </a:ext>
            </a:extLst>
          </p:cNvPr>
          <p:cNvSpPr>
            <a:spLocks noGrp="1"/>
          </p:cNvSpPr>
          <p:nvPr>
            <p:ph type="title"/>
          </p:nvPr>
        </p:nvSpPr>
        <p:spPr/>
        <p:txBody>
          <a:bodyPr/>
          <a:lstStyle/>
          <a:p>
            <a:r>
              <a:rPr lang="en-AU" b="1" dirty="0"/>
              <a:t>Definition</a:t>
            </a:r>
          </a:p>
        </p:txBody>
      </p:sp>
      <p:pic>
        <p:nvPicPr>
          <p:cNvPr id="4" name="Content Placeholder 3">
            <a:extLst>
              <a:ext uri="{FF2B5EF4-FFF2-40B4-BE49-F238E27FC236}">
                <a16:creationId xmlns:a16="http://schemas.microsoft.com/office/drawing/2014/main" id="{D0978FFC-A838-4887-ADFD-64F599A97435}"/>
              </a:ext>
            </a:extLst>
          </p:cNvPr>
          <p:cNvPicPr>
            <a:picLocks noGrp="1" noChangeAspect="1"/>
          </p:cNvPicPr>
          <p:nvPr>
            <p:ph idx="1"/>
          </p:nvPr>
        </p:nvPicPr>
        <p:blipFill>
          <a:blip r:embed="rId3"/>
          <a:stretch>
            <a:fillRect/>
          </a:stretch>
        </p:blipFill>
        <p:spPr>
          <a:xfrm>
            <a:off x="692945" y="1600200"/>
            <a:ext cx="7758110" cy="4525963"/>
          </a:xfrm>
          <a:prstGeom prst="rect">
            <a:avLst/>
          </a:prstGeom>
        </p:spPr>
      </p:pic>
    </p:spTree>
    <p:extLst>
      <p:ext uri="{BB962C8B-B14F-4D97-AF65-F5344CB8AC3E}">
        <p14:creationId xmlns:p14="http://schemas.microsoft.com/office/powerpoint/2010/main" val="3312829993"/>
      </p:ext>
    </p:extLst>
  </p:cSld>
  <p:clrMapOvr>
    <a:masterClrMapping/>
  </p:clrMapOvr>
  <mc:AlternateContent xmlns:mc="http://schemas.openxmlformats.org/markup-compatibility/2006" xmlns:p14="http://schemas.microsoft.com/office/powerpoint/2010/main">
    <mc:Choice Requires="p14">
      <p:transition spd="slow" p14:dur="1200" advTm="15846">
        <p14:prism/>
      </p:transition>
    </mc:Choice>
    <mc:Fallback xmlns="">
      <p:transition spd="slow" advTm="15846">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1951E-A8FA-4B94-9B04-F451C8AE92DA}"/>
              </a:ext>
            </a:extLst>
          </p:cNvPr>
          <p:cNvSpPr>
            <a:spLocks noGrp="1"/>
          </p:cNvSpPr>
          <p:nvPr>
            <p:ph type="title"/>
          </p:nvPr>
        </p:nvSpPr>
        <p:spPr/>
        <p:txBody>
          <a:bodyPr/>
          <a:lstStyle/>
          <a:p>
            <a:r>
              <a:rPr lang="en-AU" b="1" dirty="0"/>
              <a:t>Act binds Crown</a:t>
            </a:r>
          </a:p>
        </p:txBody>
      </p:sp>
      <p:pic>
        <p:nvPicPr>
          <p:cNvPr id="4" name="Content Placeholder 3">
            <a:extLst>
              <a:ext uri="{FF2B5EF4-FFF2-40B4-BE49-F238E27FC236}">
                <a16:creationId xmlns:a16="http://schemas.microsoft.com/office/drawing/2014/main" id="{A93EB8D6-7259-4DF6-AE7A-05FAF4611985}"/>
              </a:ext>
            </a:extLst>
          </p:cNvPr>
          <p:cNvPicPr>
            <a:picLocks noGrp="1" noChangeAspect="1"/>
          </p:cNvPicPr>
          <p:nvPr>
            <p:ph idx="1"/>
          </p:nvPr>
        </p:nvPicPr>
        <p:blipFill>
          <a:blip r:embed="rId3"/>
          <a:stretch>
            <a:fillRect/>
          </a:stretch>
        </p:blipFill>
        <p:spPr>
          <a:xfrm>
            <a:off x="490344" y="2420888"/>
            <a:ext cx="8229600" cy="1624982"/>
          </a:xfrm>
          <a:prstGeom prst="rect">
            <a:avLst/>
          </a:prstGeom>
        </p:spPr>
      </p:pic>
    </p:spTree>
    <p:extLst>
      <p:ext uri="{BB962C8B-B14F-4D97-AF65-F5344CB8AC3E}">
        <p14:creationId xmlns:p14="http://schemas.microsoft.com/office/powerpoint/2010/main" val="1568109276"/>
      </p:ext>
    </p:extLst>
  </p:cSld>
  <p:clrMapOvr>
    <a:masterClrMapping/>
  </p:clrMapOvr>
  <mc:AlternateContent xmlns:mc="http://schemas.openxmlformats.org/markup-compatibility/2006" xmlns:p14="http://schemas.microsoft.com/office/powerpoint/2010/main">
    <mc:Choice Requires="p14">
      <p:transition spd="slow" p14:dur="1200" advTm="22835">
        <p14:prism/>
      </p:transition>
    </mc:Choice>
    <mc:Fallback xmlns="">
      <p:transition spd="slow" advTm="22835">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35704-D620-42F2-8F8D-E38A50A47625}"/>
              </a:ext>
            </a:extLst>
          </p:cNvPr>
          <p:cNvSpPr>
            <a:spLocks noGrp="1"/>
          </p:cNvSpPr>
          <p:nvPr>
            <p:ph type="title"/>
          </p:nvPr>
        </p:nvSpPr>
        <p:spPr/>
        <p:txBody>
          <a:bodyPr/>
          <a:lstStyle/>
          <a:p>
            <a:r>
              <a:rPr lang="en-AU" b="1" dirty="0"/>
              <a:t>Object/purpose</a:t>
            </a:r>
          </a:p>
        </p:txBody>
      </p:sp>
      <p:pic>
        <p:nvPicPr>
          <p:cNvPr id="6" name="Content Placeholder 5">
            <a:extLst>
              <a:ext uri="{FF2B5EF4-FFF2-40B4-BE49-F238E27FC236}">
                <a16:creationId xmlns:a16="http://schemas.microsoft.com/office/drawing/2014/main" id="{10AA03BA-D17F-459D-9D2B-A6758DE16D92}"/>
              </a:ext>
            </a:extLst>
          </p:cNvPr>
          <p:cNvPicPr>
            <a:picLocks noGrp="1" noChangeAspect="1"/>
          </p:cNvPicPr>
          <p:nvPr>
            <p:ph idx="1"/>
          </p:nvPr>
        </p:nvPicPr>
        <p:blipFill>
          <a:blip r:embed="rId3"/>
          <a:stretch>
            <a:fillRect/>
          </a:stretch>
        </p:blipFill>
        <p:spPr>
          <a:xfrm>
            <a:off x="864471" y="1600200"/>
            <a:ext cx="7415057" cy="4525963"/>
          </a:xfrm>
          <a:prstGeom prst="rect">
            <a:avLst/>
          </a:prstGeom>
        </p:spPr>
      </p:pic>
    </p:spTree>
    <p:extLst>
      <p:ext uri="{BB962C8B-B14F-4D97-AF65-F5344CB8AC3E}">
        <p14:creationId xmlns:p14="http://schemas.microsoft.com/office/powerpoint/2010/main" val="338213678"/>
      </p:ext>
    </p:extLst>
  </p:cSld>
  <p:clrMapOvr>
    <a:masterClrMapping/>
  </p:clrMapOvr>
  <mc:AlternateContent xmlns:mc="http://schemas.openxmlformats.org/markup-compatibility/2006" xmlns:p14="http://schemas.microsoft.com/office/powerpoint/2010/main">
    <mc:Choice Requires="p14">
      <p:transition spd="slow" p14:dur="1200" advTm="22463">
        <p14:prism/>
      </p:transition>
    </mc:Choice>
    <mc:Fallback xmlns="">
      <p:transition spd="slow" advTm="22463">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CEE5-3F1F-4512-A71A-251B263A6D84}"/>
              </a:ext>
            </a:extLst>
          </p:cNvPr>
          <p:cNvSpPr>
            <a:spLocks noGrp="1"/>
          </p:cNvSpPr>
          <p:nvPr>
            <p:ph type="title"/>
          </p:nvPr>
        </p:nvSpPr>
        <p:spPr/>
        <p:txBody>
          <a:bodyPr/>
          <a:lstStyle/>
          <a:p>
            <a:r>
              <a:rPr lang="en-AU" b="1" dirty="0"/>
              <a:t>Example</a:t>
            </a:r>
          </a:p>
        </p:txBody>
      </p:sp>
      <p:pic>
        <p:nvPicPr>
          <p:cNvPr id="6" name="Content Placeholder 5">
            <a:extLst>
              <a:ext uri="{FF2B5EF4-FFF2-40B4-BE49-F238E27FC236}">
                <a16:creationId xmlns:a16="http://schemas.microsoft.com/office/drawing/2014/main" id="{30938051-183D-48E9-982B-69B0EEFFF5FC}"/>
              </a:ext>
            </a:extLst>
          </p:cNvPr>
          <p:cNvPicPr>
            <a:picLocks noGrp="1" noChangeAspect="1"/>
          </p:cNvPicPr>
          <p:nvPr>
            <p:ph idx="1"/>
          </p:nvPr>
        </p:nvPicPr>
        <p:blipFill>
          <a:blip r:embed="rId3"/>
          <a:stretch>
            <a:fillRect/>
          </a:stretch>
        </p:blipFill>
        <p:spPr>
          <a:xfrm>
            <a:off x="323528" y="1556792"/>
            <a:ext cx="8229600" cy="4018078"/>
          </a:xfrm>
        </p:spPr>
      </p:pic>
    </p:spTree>
    <p:extLst>
      <p:ext uri="{BB962C8B-B14F-4D97-AF65-F5344CB8AC3E}">
        <p14:creationId xmlns:p14="http://schemas.microsoft.com/office/powerpoint/2010/main" val="678636470"/>
      </p:ext>
    </p:extLst>
  </p:cSld>
  <p:clrMapOvr>
    <a:masterClrMapping/>
  </p:clrMapOvr>
  <mc:AlternateContent xmlns:mc="http://schemas.openxmlformats.org/markup-compatibility/2006" xmlns:p14="http://schemas.microsoft.com/office/powerpoint/2010/main">
    <mc:Choice Requires="p14">
      <p:transition spd="slow" p14:dur="1200" advTm="26787">
        <p14:prism/>
      </p:transition>
    </mc:Choice>
    <mc:Fallback xmlns="">
      <p:transition spd="slow" advTm="26787">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D4498-7BDC-4A1F-AA41-A98BFBD830BD}"/>
              </a:ext>
            </a:extLst>
          </p:cNvPr>
          <p:cNvSpPr>
            <a:spLocks noGrp="1"/>
          </p:cNvSpPr>
          <p:nvPr>
            <p:ph type="title"/>
          </p:nvPr>
        </p:nvSpPr>
        <p:spPr/>
        <p:txBody>
          <a:bodyPr>
            <a:normAutofit fontScale="90000"/>
          </a:bodyPr>
          <a:lstStyle/>
          <a:p>
            <a:r>
              <a:rPr lang="en-AU" b="1" dirty="0"/>
              <a:t>Law relating to statutory interpretation</a:t>
            </a:r>
          </a:p>
        </p:txBody>
      </p:sp>
      <p:sp>
        <p:nvSpPr>
          <p:cNvPr id="3" name="Content Placeholder 2">
            <a:extLst>
              <a:ext uri="{FF2B5EF4-FFF2-40B4-BE49-F238E27FC236}">
                <a16:creationId xmlns:a16="http://schemas.microsoft.com/office/drawing/2014/main" id="{A499C1EC-0E3D-4AE8-8235-D6B2410FCB77}"/>
              </a:ext>
            </a:extLst>
          </p:cNvPr>
          <p:cNvSpPr>
            <a:spLocks noGrp="1"/>
          </p:cNvSpPr>
          <p:nvPr>
            <p:ph idx="1"/>
          </p:nvPr>
        </p:nvSpPr>
        <p:spPr/>
        <p:txBody>
          <a:bodyPr>
            <a:normAutofit lnSpcReduction="10000"/>
          </a:bodyPr>
          <a:lstStyle/>
          <a:p>
            <a:r>
              <a:rPr lang="en-AU" dirty="0"/>
              <a:t>A topic in itself</a:t>
            </a:r>
          </a:p>
          <a:p>
            <a:r>
              <a:rPr lang="en-AU" dirty="0"/>
              <a:t>Pearce “Statutory Interpretation in Australia” (10</a:t>
            </a:r>
            <a:r>
              <a:rPr lang="en-AU" baseline="30000" dirty="0"/>
              <a:t>th</a:t>
            </a:r>
            <a:r>
              <a:rPr lang="en-AU" dirty="0"/>
              <a:t> edition)</a:t>
            </a:r>
          </a:p>
          <a:p>
            <a:r>
              <a:rPr lang="en-AU" dirty="0"/>
              <a:t>Barnes, Dharmananda &amp; Moran “Modern Statutory Interpretation: Framework, Principles and Practice”</a:t>
            </a:r>
          </a:p>
          <a:p>
            <a:r>
              <a:rPr lang="en-AU" dirty="0"/>
              <a:t>High Court of Australia:</a:t>
            </a:r>
          </a:p>
          <a:p>
            <a:pPr marL="400050" lvl="1" indent="0">
              <a:buNone/>
            </a:pPr>
            <a:r>
              <a:rPr lang="en-AU" dirty="0"/>
              <a:t> </a:t>
            </a:r>
            <a:r>
              <a:rPr lang="en-AU" i="1" dirty="0" err="1"/>
              <a:t>SZTAL</a:t>
            </a:r>
            <a:r>
              <a:rPr lang="en-AU" i="1" dirty="0"/>
              <a:t> v Minister for Immigration and Border Protection</a:t>
            </a:r>
            <a:r>
              <a:rPr lang="en-AU" dirty="0"/>
              <a:t> [2017] HCA 34 at [14]</a:t>
            </a:r>
          </a:p>
        </p:txBody>
      </p:sp>
    </p:spTree>
    <p:extLst>
      <p:ext uri="{BB962C8B-B14F-4D97-AF65-F5344CB8AC3E}">
        <p14:creationId xmlns:p14="http://schemas.microsoft.com/office/powerpoint/2010/main" val="3263137047"/>
      </p:ext>
    </p:extLst>
  </p:cSld>
  <p:clrMapOvr>
    <a:masterClrMapping/>
  </p:clrMapOvr>
  <mc:AlternateContent xmlns:mc="http://schemas.openxmlformats.org/markup-compatibility/2006" xmlns:p14="http://schemas.microsoft.com/office/powerpoint/2010/main">
    <mc:Choice Requires="p14">
      <p:transition spd="slow" p14:dur="1200" advTm="69441">
        <p14:prism/>
      </p:transition>
    </mc:Choice>
    <mc:Fallback xmlns="">
      <p:transition spd="slow" advTm="69441">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9E2590-EABF-4A2F-BE5F-66DEA61D631F}"/>
              </a:ext>
            </a:extLst>
          </p:cNvPr>
          <p:cNvSpPr>
            <a:spLocks noGrp="1"/>
          </p:cNvSpPr>
          <p:nvPr>
            <p:ph type="title"/>
          </p:nvPr>
        </p:nvSpPr>
        <p:spPr/>
        <p:txBody>
          <a:bodyPr>
            <a:normAutofit fontScale="90000"/>
          </a:bodyPr>
          <a:lstStyle/>
          <a:p>
            <a:r>
              <a:rPr lang="en-AU" b="1" dirty="0"/>
              <a:t>Contemporary approach to statutory interpretation in Australia</a:t>
            </a:r>
          </a:p>
        </p:txBody>
      </p:sp>
      <p:sp>
        <p:nvSpPr>
          <p:cNvPr id="7" name="Content Placeholder 6">
            <a:extLst>
              <a:ext uri="{FF2B5EF4-FFF2-40B4-BE49-F238E27FC236}">
                <a16:creationId xmlns:a16="http://schemas.microsoft.com/office/drawing/2014/main" id="{80F75247-8C7F-404F-82D2-9DA7A11DA018}"/>
              </a:ext>
            </a:extLst>
          </p:cNvPr>
          <p:cNvSpPr>
            <a:spLocks noGrp="1"/>
          </p:cNvSpPr>
          <p:nvPr>
            <p:ph idx="1"/>
          </p:nvPr>
        </p:nvSpPr>
        <p:spPr/>
        <p:txBody>
          <a:bodyPr>
            <a:normAutofit fontScale="70000" lnSpcReduction="20000"/>
          </a:bodyPr>
          <a:lstStyle/>
          <a:p>
            <a:pPr marL="0" indent="0">
              <a:buNone/>
            </a:pPr>
            <a:r>
              <a:rPr lang="en-AU" sz="3200" b="0" i="0" kern="1200" dirty="0">
                <a:solidFill>
                  <a:schemeClr val="tx1"/>
                </a:solidFill>
                <a:effectLst/>
                <a:latin typeface="+mn-lt"/>
                <a:ea typeface="+mn-ea"/>
                <a:cs typeface="+mn-cs"/>
              </a:rPr>
              <a:t>“The starting point for the ascertainment of the meaning of a statutory provision is the text of the statute whilst, at the same time, regard is had to its context and purpose. Context should be regarded at this first stage and not at some later stage and it should be regarded in its widest sense. This is not to deny the importance of the natural and ordinary meaning of a word, namely how it is ordinarily understood in discourse, to the process of construction. Considerations of context and purpose simply recognise that, understood in its statutory, historical or other context, some other meaning of a word may be suggested, and so too, if its ordinary meaning is not consistent with the statutory purpose, that meaning must be rejected.”</a:t>
            </a:r>
          </a:p>
          <a:p>
            <a:pPr marL="0" indent="0">
              <a:buNone/>
            </a:pPr>
            <a:endParaRPr lang="en-AU" sz="3200" b="0" i="0" kern="1200" dirty="0">
              <a:solidFill>
                <a:schemeClr val="tx1"/>
              </a:solidFill>
              <a:effectLst/>
              <a:latin typeface="+mn-lt"/>
              <a:ea typeface="+mn-ea"/>
              <a:cs typeface="+mn-cs"/>
            </a:endParaRPr>
          </a:p>
          <a:p>
            <a:pPr marL="0" indent="0">
              <a:buNone/>
            </a:pPr>
            <a:r>
              <a:rPr lang="en-AU" i="1" dirty="0" err="1"/>
              <a:t>SZTAL</a:t>
            </a:r>
            <a:r>
              <a:rPr lang="en-AU" i="1" dirty="0"/>
              <a:t> v Minister for Immigration and Border Protection</a:t>
            </a:r>
            <a:r>
              <a:rPr lang="en-AU" dirty="0"/>
              <a:t> [2017] HCA 34 at [14]</a:t>
            </a:r>
          </a:p>
          <a:p>
            <a:pPr marL="0" indent="0">
              <a:buNone/>
            </a:pPr>
            <a:endParaRPr lang="en-AU" sz="3200" b="0" i="0" kern="1200" dirty="0">
              <a:solidFill>
                <a:schemeClr val="tx1"/>
              </a:solidFill>
              <a:effectLst/>
              <a:latin typeface="+mn-lt"/>
              <a:ea typeface="+mn-ea"/>
              <a:cs typeface="+mn-cs"/>
            </a:endParaRPr>
          </a:p>
          <a:p>
            <a:pPr marL="0" indent="0">
              <a:buNone/>
            </a:pPr>
            <a:endParaRPr lang="en-AU" sz="3200" b="0" i="0" kern="1200" dirty="0">
              <a:solidFill>
                <a:schemeClr val="tx1"/>
              </a:solidFill>
              <a:effectLst/>
              <a:latin typeface="+mn-lt"/>
              <a:ea typeface="+mn-ea"/>
              <a:cs typeface="+mn-cs"/>
            </a:endParaRPr>
          </a:p>
          <a:p>
            <a:endParaRPr lang="en-AU" dirty="0"/>
          </a:p>
        </p:txBody>
      </p:sp>
    </p:spTree>
    <p:extLst>
      <p:ext uri="{BB962C8B-B14F-4D97-AF65-F5344CB8AC3E}">
        <p14:creationId xmlns:p14="http://schemas.microsoft.com/office/powerpoint/2010/main" val="1234194348"/>
      </p:ext>
    </p:extLst>
  </p:cSld>
  <p:clrMapOvr>
    <a:masterClrMapping/>
  </p:clrMapOvr>
  <mc:AlternateContent xmlns:mc="http://schemas.openxmlformats.org/markup-compatibility/2006" xmlns:p14="http://schemas.microsoft.com/office/powerpoint/2010/main">
    <mc:Choice Requires="p14">
      <p:transition spd="slow" p14:dur="1200" advTm="63284">
        <p14:prism/>
      </p:transition>
    </mc:Choice>
    <mc:Fallback xmlns="">
      <p:transition spd="slow" advTm="63284">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4B4D-9553-488F-85ED-98B623FE2CFD}"/>
              </a:ext>
            </a:extLst>
          </p:cNvPr>
          <p:cNvSpPr>
            <a:spLocks noGrp="1"/>
          </p:cNvSpPr>
          <p:nvPr>
            <p:ph type="title"/>
          </p:nvPr>
        </p:nvSpPr>
        <p:spPr/>
        <p:txBody>
          <a:bodyPr/>
          <a:lstStyle/>
          <a:p>
            <a:r>
              <a:rPr lang="en-AU" b="1" dirty="0"/>
              <a:t>Some Acts that can affect meaning</a:t>
            </a:r>
          </a:p>
        </p:txBody>
      </p:sp>
      <p:sp>
        <p:nvSpPr>
          <p:cNvPr id="3" name="Content Placeholder 2">
            <a:extLst>
              <a:ext uri="{FF2B5EF4-FFF2-40B4-BE49-F238E27FC236}">
                <a16:creationId xmlns:a16="http://schemas.microsoft.com/office/drawing/2014/main" id="{13E2DDA9-F898-4D5C-9557-B01453C874E2}"/>
              </a:ext>
            </a:extLst>
          </p:cNvPr>
          <p:cNvSpPr>
            <a:spLocks noGrp="1"/>
          </p:cNvSpPr>
          <p:nvPr>
            <p:ph idx="1"/>
          </p:nvPr>
        </p:nvSpPr>
        <p:spPr/>
        <p:txBody>
          <a:bodyPr/>
          <a:lstStyle/>
          <a:p>
            <a:r>
              <a:rPr lang="en-AU" i="1" dirty="0"/>
              <a:t>Interpretation Act 1984</a:t>
            </a:r>
          </a:p>
          <a:p>
            <a:r>
              <a:rPr lang="en-AU" i="1" dirty="0"/>
              <a:t>Sentencing Act 1995</a:t>
            </a:r>
          </a:p>
          <a:p>
            <a:r>
              <a:rPr lang="en-AU" i="1" dirty="0"/>
              <a:t>Criminal Procedure Act 2004</a:t>
            </a:r>
          </a:p>
          <a:p>
            <a:r>
              <a:rPr lang="en-AU" i="1" dirty="0"/>
              <a:t>The Criminal Code</a:t>
            </a:r>
          </a:p>
          <a:p>
            <a:r>
              <a:rPr lang="en-AU" i="1" dirty="0"/>
              <a:t>Evidence Act 1906</a:t>
            </a:r>
          </a:p>
          <a:p>
            <a:endParaRPr lang="en-AU" dirty="0"/>
          </a:p>
        </p:txBody>
      </p:sp>
    </p:spTree>
    <p:extLst>
      <p:ext uri="{BB962C8B-B14F-4D97-AF65-F5344CB8AC3E}">
        <p14:creationId xmlns:p14="http://schemas.microsoft.com/office/powerpoint/2010/main" val="3298159551"/>
      </p:ext>
    </p:extLst>
  </p:cSld>
  <p:clrMapOvr>
    <a:masterClrMapping/>
  </p:clrMapOvr>
  <mc:AlternateContent xmlns:mc="http://schemas.openxmlformats.org/markup-compatibility/2006" xmlns:p14="http://schemas.microsoft.com/office/powerpoint/2010/main">
    <mc:Choice Requires="p14">
      <p:transition spd="slow" p14:dur="1200" advTm="62332">
        <p14:prism/>
      </p:transition>
    </mc:Choice>
    <mc:Fallback xmlns="">
      <p:transition spd="slow" advTm="62332">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8809-C8B3-47A8-8CCC-2B456835CFA1}"/>
              </a:ext>
            </a:extLst>
          </p:cNvPr>
          <p:cNvSpPr>
            <a:spLocks noGrp="1"/>
          </p:cNvSpPr>
          <p:nvPr>
            <p:ph type="title"/>
          </p:nvPr>
        </p:nvSpPr>
        <p:spPr/>
        <p:txBody>
          <a:bodyPr/>
          <a:lstStyle/>
          <a:p>
            <a:r>
              <a:rPr lang="en-AU" b="1" dirty="0"/>
              <a:t>How to work out meaning</a:t>
            </a:r>
          </a:p>
        </p:txBody>
      </p:sp>
      <p:sp>
        <p:nvSpPr>
          <p:cNvPr id="3" name="Content Placeholder 2">
            <a:extLst>
              <a:ext uri="{FF2B5EF4-FFF2-40B4-BE49-F238E27FC236}">
                <a16:creationId xmlns:a16="http://schemas.microsoft.com/office/drawing/2014/main" id="{0BEFA236-6F10-47DA-A910-255FA7B52BBF}"/>
              </a:ext>
            </a:extLst>
          </p:cNvPr>
          <p:cNvSpPr>
            <a:spLocks noGrp="1"/>
          </p:cNvSpPr>
          <p:nvPr>
            <p:ph idx="1"/>
          </p:nvPr>
        </p:nvSpPr>
        <p:spPr/>
        <p:txBody>
          <a:bodyPr/>
          <a:lstStyle/>
          <a:p>
            <a:r>
              <a:rPr lang="en-AU" dirty="0"/>
              <a:t>Text</a:t>
            </a:r>
          </a:p>
          <a:p>
            <a:r>
              <a:rPr lang="en-AU" dirty="0"/>
              <a:t>Definitions</a:t>
            </a:r>
          </a:p>
          <a:p>
            <a:r>
              <a:rPr lang="en-AU" dirty="0"/>
              <a:t>Some words have legal or technical meanings</a:t>
            </a:r>
          </a:p>
          <a:p>
            <a:r>
              <a:rPr lang="en-AU" dirty="0"/>
              <a:t>Context</a:t>
            </a:r>
          </a:p>
          <a:p>
            <a:r>
              <a:rPr lang="en-AU" dirty="0"/>
              <a:t>Interpretation that best achieves purpose</a:t>
            </a:r>
          </a:p>
          <a:p>
            <a:endParaRPr lang="en-AU" dirty="0"/>
          </a:p>
        </p:txBody>
      </p:sp>
    </p:spTree>
    <p:extLst>
      <p:ext uri="{BB962C8B-B14F-4D97-AF65-F5344CB8AC3E}">
        <p14:creationId xmlns:p14="http://schemas.microsoft.com/office/powerpoint/2010/main" val="3216503804"/>
      </p:ext>
    </p:extLst>
  </p:cSld>
  <p:clrMapOvr>
    <a:masterClrMapping/>
  </p:clrMapOvr>
  <mc:AlternateContent xmlns:mc="http://schemas.openxmlformats.org/markup-compatibility/2006" xmlns:p14="http://schemas.microsoft.com/office/powerpoint/2010/main">
    <mc:Choice Requires="p14">
      <p:transition spd="slow" p14:dur="1200" advTm="80676">
        <p14:prism/>
      </p:transition>
    </mc:Choice>
    <mc:Fallback xmlns="">
      <p:transition spd="slow" advTm="80676">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BA3C4-32A6-4BBA-A1BF-CCE489F60CDC}"/>
              </a:ext>
            </a:extLst>
          </p:cNvPr>
          <p:cNvSpPr>
            <a:spLocks noGrp="1"/>
          </p:cNvSpPr>
          <p:nvPr>
            <p:ph type="title"/>
          </p:nvPr>
        </p:nvSpPr>
        <p:spPr/>
        <p:txBody>
          <a:bodyPr/>
          <a:lstStyle/>
          <a:p>
            <a:r>
              <a:rPr lang="en-AU" b="1" dirty="0"/>
              <a:t>Promoting purpose or object</a:t>
            </a:r>
          </a:p>
        </p:txBody>
      </p:sp>
      <p:pic>
        <p:nvPicPr>
          <p:cNvPr id="9" name="Picture 8">
            <a:extLst>
              <a:ext uri="{FF2B5EF4-FFF2-40B4-BE49-F238E27FC236}">
                <a16:creationId xmlns:a16="http://schemas.microsoft.com/office/drawing/2014/main" id="{60AE5100-E43D-4810-9F18-383DC612516D}"/>
              </a:ext>
            </a:extLst>
          </p:cNvPr>
          <p:cNvPicPr>
            <a:picLocks noChangeAspect="1"/>
          </p:cNvPicPr>
          <p:nvPr/>
        </p:nvPicPr>
        <p:blipFill>
          <a:blip r:embed="rId3"/>
          <a:stretch>
            <a:fillRect/>
          </a:stretch>
        </p:blipFill>
        <p:spPr>
          <a:xfrm>
            <a:off x="80813" y="1556792"/>
            <a:ext cx="8828545" cy="1807076"/>
          </a:xfrm>
          <a:prstGeom prst="rect">
            <a:avLst/>
          </a:prstGeom>
        </p:spPr>
      </p:pic>
      <p:pic>
        <p:nvPicPr>
          <p:cNvPr id="10" name="Picture 9">
            <a:extLst>
              <a:ext uri="{FF2B5EF4-FFF2-40B4-BE49-F238E27FC236}">
                <a16:creationId xmlns:a16="http://schemas.microsoft.com/office/drawing/2014/main" id="{F1A14AA7-378D-48A0-B6D9-2F41F980EF52}"/>
              </a:ext>
            </a:extLst>
          </p:cNvPr>
          <p:cNvPicPr>
            <a:picLocks noChangeAspect="1"/>
          </p:cNvPicPr>
          <p:nvPr/>
        </p:nvPicPr>
        <p:blipFill>
          <a:blip r:embed="rId4"/>
          <a:stretch>
            <a:fillRect/>
          </a:stretch>
        </p:blipFill>
        <p:spPr>
          <a:xfrm>
            <a:off x="-19882" y="3284984"/>
            <a:ext cx="9029936" cy="876323"/>
          </a:xfrm>
          <a:prstGeom prst="rect">
            <a:avLst/>
          </a:prstGeom>
        </p:spPr>
      </p:pic>
      <p:pic>
        <p:nvPicPr>
          <p:cNvPr id="4" name="Picture 3">
            <a:extLst>
              <a:ext uri="{FF2B5EF4-FFF2-40B4-BE49-F238E27FC236}">
                <a16:creationId xmlns:a16="http://schemas.microsoft.com/office/drawing/2014/main" id="{9119AA51-EFE1-4966-A376-AE5D74ACA36A}"/>
              </a:ext>
            </a:extLst>
          </p:cNvPr>
          <p:cNvPicPr>
            <a:picLocks noChangeAspect="1"/>
          </p:cNvPicPr>
          <p:nvPr/>
        </p:nvPicPr>
        <p:blipFill>
          <a:blip r:embed="rId5"/>
          <a:stretch>
            <a:fillRect/>
          </a:stretch>
        </p:blipFill>
        <p:spPr>
          <a:xfrm>
            <a:off x="4139952" y="4293096"/>
            <a:ext cx="4476750" cy="552450"/>
          </a:xfrm>
          <a:prstGeom prst="rect">
            <a:avLst/>
          </a:prstGeom>
        </p:spPr>
      </p:pic>
    </p:spTree>
    <p:extLst>
      <p:ext uri="{BB962C8B-B14F-4D97-AF65-F5344CB8AC3E}">
        <p14:creationId xmlns:p14="http://schemas.microsoft.com/office/powerpoint/2010/main" val="1403208502"/>
      </p:ext>
    </p:extLst>
  </p:cSld>
  <p:clrMapOvr>
    <a:masterClrMapping/>
  </p:clrMapOvr>
  <mc:AlternateContent xmlns:mc="http://schemas.openxmlformats.org/markup-compatibility/2006" xmlns:p14="http://schemas.microsoft.com/office/powerpoint/2010/main">
    <mc:Choice Requires="p14">
      <p:transition spd="slow" p14:dur="1200" advTm="28988">
        <p14:prism/>
      </p:transition>
    </mc:Choice>
    <mc:Fallback xmlns="">
      <p:transition spd="slow" advTm="28988">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11A56-A744-47DD-A1A6-0027467C60FF}"/>
              </a:ext>
            </a:extLst>
          </p:cNvPr>
          <p:cNvSpPr>
            <a:spLocks noGrp="1"/>
          </p:cNvSpPr>
          <p:nvPr>
            <p:ph type="title"/>
          </p:nvPr>
        </p:nvSpPr>
        <p:spPr/>
        <p:txBody>
          <a:bodyPr/>
          <a:lstStyle/>
          <a:p>
            <a:r>
              <a:rPr lang="en-AU" b="1" dirty="0"/>
              <a:t>Helpful things</a:t>
            </a:r>
          </a:p>
        </p:txBody>
      </p:sp>
      <p:sp>
        <p:nvSpPr>
          <p:cNvPr id="3" name="Content Placeholder 2">
            <a:extLst>
              <a:ext uri="{FF2B5EF4-FFF2-40B4-BE49-F238E27FC236}">
                <a16:creationId xmlns:a16="http://schemas.microsoft.com/office/drawing/2014/main" id="{D8530A70-33BC-4561-B4AE-97BE95A8E76A}"/>
              </a:ext>
            </a:extLst>
          </p:cNvPr>
          <p:cNvSpPr>
            <a:spLocks noGrp="1"/>
          </p:cNvSpPr>
          <p:nvPr>
            <p:ph idx="1"/>
          </p:nvPr>
        </p:nvSpPr>
        <p:spPr/>
        <p:txBody>
          <a:bodyPr/>
          <a:lstStyle/>
          <a:p>
            <a:r>
              <a:rPr lang="en-AU" dirty="0"/>
              <a:t>Table of contents</a:t>
            </a:r>
          </a:p>
          <a:p>
            <a:r>
              <a:rPr lang="en-AU" dirty="0"/>
              <a:t>List of defined terms</a:t>
            </a:r>
          </a:p>
          <a:p>
            <a:r>
              <a:rPr lang="en-AU" dirty="0"/>
              <a:t>Compilation table</a:t>
            </a:r>
          </a:p>
          <a:p>
            <a:r>
              <a:rPr lang="en-AU" dirty="0"/>
              <a:t>Editorial changes table</a:t>
            </a:r>
          </a:p>
          <a:p>
            <a:r>
              <a:rPr lang="en-AU" dirty="0" err="1"/>
              <a:t>Uncommenced</a:t>
            </a:r>
            <a:r>
              <a:rPr lang="en-AU" dirty="0"/>
              <a:t> provisions table</a:t>
            </a:r>
          </a:p>
        </p:txBody>
      </p:sp>
    </p:spTree>
    <p:extLst>
      <p:ext uri="{BB962C8B-B14F-4D97-AF65-F5344CB8AC3E}">
        <p14:creationId xmlns:p14="http://schemas.microsoft.com/office/powerpoint/2010/main" val="2685886241"/>
      </p:ext>
    </p:extLst>
  </p:cSld>
  <p:clrMapOvr>
    <a:masterClrMapping/>
  </p:clrMapOvr>
  <mc:AlternateContent xmlns:mc="http://schemas.openxmlformats.org/markup-compatibility/2006" xmlns:p14="http://schemas.microsoft.com/office/powerpoint/2010/main">
    <mc:Choice Requires="p14">
      <p:transition spd="slow" p14:dur="1200" advTm="27810">
        <p14:prism/>
      </p:transition>
    </mc:Choice>
    <mc:Fallback xmlns="">
      <p:transition spd="slow" advTm="2781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B8CD-4614-4BE8-BA2C-6CCA5FA5E383}"/>
              </a:ext>
            </a:extLst>
          </p:cNvPr>
          <p:cNvSpPr>
            <a:spLocks noGrp="1"/>
          </p:cNvSpPr>
          <p:nvPr>
            <p:ph type="title"/>
          </p:nvPr>
        </p:nvSpPr>
        <p:spPr/>
        <p:txBody>
          <a:bodyPr/>
          <a:lstStyle/>
          <a:p>
            <a:r>
              <a:rPr lang="en-AU" b="1" dirty="0"/>
              <a:t>List of defined terms</a:t>
            </a:r>
          </a:p>
        </p:txBody>
      </p:sp>
      <p:pic>
        <p:nvPicPr>
          <p:cNvPr id="3" name="Picture 2">
            <a:extLst>
              <a:ext uri="{FF2B5EF4-FFF2-40B4-BE49-F238E27FC236}">
                <a16:creationId xmlns:a16="http://schemas.microsoft.com/office/drawing/2014/main" id="{01957594-EDE8-424F-AB51-D389B89CEC6C}"/>
              </a:ext>
            </a:extLst>
          </p:cNvPr>
          <p:cNvPicPr>
            <a:picLocks noChangeAspect="1"/>
          </p:cNvPicPr>
          <p:nvPr/>
        </p:nvPicPr>
        <p:blipFill>
          <a:blip r:embed="rId3"/>
          <a:stretch>
            <a:fillRect/>
          </a:stretch>
        </p:blipFill>
        <p:spPr>
          <a:xfrm>
            <a:off x="827584" y="1556792"/>
            <a:ext cx="6967146" cy="4428000"/>
          </a:xfrm>
          <a:prstGeom prst="rect">
            <a:avLst/>
          </a:prstGeom>
        </p:spPr>
      </p:pic>
    </p:spTree>
    <p:extLst>
      <p:ext uri="{BB962C8B-B14F-4D97-AF65-F5344CB8AC3E}">
        <p14:creationId xmlns:p14="http://schemas.microsoft.com/office/powerpoint/2010/main" val="405120435"/>
      </p:ext>
    </p:extLst>
  </p:cSld>
  <p:clrMapOvr>
    <a:masterClrMapping/>
  </p:clrMapOvr>
  <mc:AlternateContent xmlns:mc="http://schemas.openxmlformats.org/markup-compatibility/2006" xmlns:p14="http://schemas.microsoft.com/office/powerpoint/2010/main">
    <mc:Choice Requires="p14">
      <p:transition spd="slow" p14:dur="1200" advTm="10459">
        <p14:prism/>
      </p:transition>
    </mc:Choice>
    <mc:Fallback xmlns="">
      <p:transition spd="slow" advTm="10459">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209A4B-8953-41A9-AE4C-A253A2120A99}"/>
              </a:ext>
            </a:extLst>
          </p:cNvPr>
          <p:cNvPicPr>
            <a:picLocks noChangeAspect="1"/>
          </p:cNvPicPr>
          <p:nvPr/>
        </p:nvPicPr>
        <p:blipFill>
          <a:blip r:embed="rId4"/>
          <a:stretch>
            <a:fillRect/>
          </a:stretch>
        </p:blipFill>
        <p:spPr>
          <a:xfrm>
            <a:off x="1316566" y="0"/>
            <a:ext cx="5844396" cy="6156000"/>
          </a:xfrm>
          <a:prstGeom prst="rect">
            <a:avLst/>
          </a:prstGeom>
        </p:spPr>
      </p:pic>
      <p:sp>
        <p:nvSpPr>
          <p:cNvPr id="3" name="Arrow: Right 2">
            <a:extLst>
              <a:ext uri="{FF2B5EF4-FFF2-40B4-BE49-F238E27FC236}">
                <a16:creationId xmlns:a16="http://schemas.microsoft.com/office/drawing/2014/main" id="{D71A54EA-4191-42A0-AE07-DC8C15B6959A}"/>
              </a:ext>
            </a:extLst>
          </p:cNvPr>
          <p:cNvSpPr/>
          <p:nvPr/>
        </p:nvSpPr>
        <p:spPr>
          <a:xfrm rot="10800000">
            <a:off x="5292080" y="1268760"/>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Arrow: Right 7">
            <a:extLst>
              <a:ext uri="{FF2B5EF4-FFF2-40B4-BE49-F238E27FC236}">
                <a16:creationId xmlns:a16="http://schemas.microsoft.com/office/drawing/2014/main" id="{C72AD12A-6E24-4FBB-93A2-49FC4F750D36}"/>
              </a:ext>
            </a:extLst>
          </p:cNvPr>
          <p:cNvSpPr/>
          <p:nvPr/>
        </p:nvSpPr>
        <p:spPr>
          <a:xfrm rot="10800000">
            <a:off x="7092280" y="2132856"/>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Arrow: Right 8">
            <a:extLst>
              <a:ext uri="{FF2B5EF4-FFF2-40B4-BE49-F238E27FC236}">
                <a16:creationId xmlns:a16="http://schemas.microsoft.com/office/drawing/2014/main" id="{95E63CD6-2D7E-4D2B-8641-74DAB5C9253B}"/>
              </a:ext>
            </a:extLst>
          </p:cNvPr>
          <p:cNvSpPr/>
          <p:nvPr/>
        </p:nvSpPr>
        <p:spPr>
          <a:xfrm rot="10800000">
            <a:off x="6948264" y="5517232"/>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
    </p:custDataLst>
    <p:extLst>
      <p:ext uri="{BB962C8B-B14F-4D97-AF65-F5344CB8AC3E}">
        <p14:creationId xmlns:p14="http://schemas.microsoft.com/office/powerpoint/2010/main" val="3224702799"/>
      </p:ext>
    </p:extLst>
  </p:cSld>
  <p:clrMapOvr>
    <a:masterClrMapping/>
  </p:clrMapOvr>
  <mc:AlternateContent xmlns:mc="http://schemas.openxmlformats.org/markup-compatibility/2006" xmlns:p14="http://schemas.microsoft.com/office/powerpoint/2010/main">
    <mc:Choice Requires="p14">
      <p:transition spd="slow" p14:dur="1200" advTm="24576">
        <p14:prism/>
      </p:transition>
    </mc:Choice>
    <mc:Fallback xmlns="">
      <p:transition spd="slow" advTm="245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5BA81A-BD67-414A-8D80-670699D4574A}"/>
              </a:ext>
            </a:extLst>
          </p:cNvPr>
          <p:cNvPicPr>
            <a:picLocks noChangeAspect="1"/>
          </p:cNvPicPr>
          <p:nvPr/>
        </p:nvPicPr>
        <p:blipFill>
          <a:blip r:embed="rId4"/>
          <a:stretch>
            <a:fillRect/>
          </a:stretch>
        </p:blipFill>
        <p:spPr>
          <a:xfrm>
            <a:off x="539552" y="0"/>
            <a:ext cx="7538132" cy="6120000"/>
          </a:xfrm>
          <a:prstGeom prst="rect">
            <a:avLst/>
          </a:prstGeom>
        </p:spPr>
      </p:pic>
      <p:sp>
        <p:nvSpPr>
          <p:cNvPr id="4" name="Arrow: Right 3">
            <a:extLst>
              <a:ext uri="{FF2B5EF4-FFF2-40B4-BE49-F238E27FC236}">
                <a16:creationId xmlns:a16="http://schemas.microsoft.com/office/drawing/2014/main" id="{DF24EABD-E6AF-46D5-9160-04455E4078E3}"/>
              </a:ext>
            </a:extLst>
          </p:cNvPr>
          <p:cNvSpPr/>
          <p:nvPr/>
        </p:nvSpPr>
        <p:spPr>
          <a:xfrm rot="10800000">
            <a:off x="5940152" y="116632"/>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Arrow: Right 4">
            <a:extLst>
              <a:ext uri="{FF2B5EF4-FFF2-40B4-BE49-F238E27FC236}">
                <a16:creationId xmlns:a16="http://schemas.microsoft.com/office/drawing/2014/main" id="{D7AE61C5-D023-425A-98F6-E424D2E9B00B}"/>
              </a:ext>
            </a:extLst>
          </p:cNvPr>
          <p:cNvSpPr/>
          <p:nvPr/>
        </p:nvSpPr>
        <p:spPr>
          <a:xfrm rot="10800000">
            <a:off x="6424420" y="3419832"/>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
    </p:custDataLst>
    <p:extLst>
      <p:ext uri="{BB962C8B-B14F-4D97-AF65-F5344CB8AC3E}">
        <p14:creationId xmlns:p14="http://schemas.microsoft.com/office/powerpoint/2010/main" val="2370937647"/>
      </p:ext>
    </p:extLst>
  </p:cSld>
  <p:clrMapOvr>
    <a:masterClrMapping/>
  </p:clrMapOvr>
  <mc:AlternateContent xmlns:mc="http://schemas.openxmlformats.org/markup-compatibility/2006" xmlns:p14="http://schemas.microsoft.com/office/powerpoint/2010/main">
    <mc:Choice Requires="p14">
      <p:transition spd="slow" p14:dur="1200" advTm="39381">
        <p14:prism/>
      </p:transition>
    </mc:Choice>
    <mc:Fallback xmlns="">
      <p:transition spd="slow" advTm="3938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42F35-6A14-49F1-BEF1-CEB588BF916D}"/>
              </a:ext>
            </a:extLst>
          </p:cNvPr>
          <p:cNvSpPr>
            <a:spLocks noGrp="1"/>
          </p:cNvSpPr>
          <p:nvPr>
            <p:ph type="title"/>
          </p:nvPr>
        </p:nvSpPr>
        <p:spPr>
          <a:xfrm>
            <a:off x="457200" y="274638"/>
            <a:ext cx="8229600" cy="706090"/>
          </a:xfrm>
        </p:spPr>
        <p:txBody>
          <a:bodyPr>
            <a:normAutofit fontScale="90000"/>
          </a:bodyPr>
          <a:lstStyle/>
          <a:p>
            <a:r>
              <a:rPr lang="en-AU" b="1" dirty="0"/>
              <a:t>Amending Bills </a:t>
            </a:r>
          </a:p>
        </p:txBody>
      </p:sp>
      <p:pic>
        <p:nvPicPr>
          <p:cNvPr id="4" name="Content Placeholder 3">
            <a:extLst>
              <a:ext uri="{FF2B5EF4-FFF2-40B4-BE49-F238E27FC236}">
                <a16:creationId xmlns:a16="http://schemas.microsoft.com/office/drawing/2014/main" id="{17FC8C9C-EC80-4571-8BD6-F9168C6FA17C}"/>
              </a:ext>
            </a:extLst>
          </p:cNvPr>
          <p:cNvPicPr>
            <a:picLocks noGrp="1" noChangeAspect="1"/>
          </p:cNvPicPr>
          <p:nvPr>
            <p:ph idx="1"/>
          </p:nvPr>
        </p:nvPicPr>
        <p:blipFill>
          <a:blip r:embed="rId3"/>
          <a:stretch>
            <a:fillRect/>
          </a:stretch>
        </p:blipFill>
        <p:spPr>
          <a:xfrm>
            <a:off x="1187624" y="1268760"/>
            <a:ext cx="6584201" cy="4932000"/>
          </a:xfrm>
          <a:prstGeom prst="rect">
            <a:avLst/>
          </a:prstGeom>
        </p:spPr>
      </p:pic>
    </p:spTree>
    <p:extLst>
      <p:ext uri="{BB962C8B-B14F-4D97-AF65-F5344CB8AC3E}">
        <p14:creationId xmlns:p14="http://schemas.microsoft.com/office/powerpoint/2010/main" val="3896517060"/>
      </p:ext>
    </p:extLst>
  </p:cSld>
  <p:clrMapOvr>
    <a:masterClrMapping/>
  </p:clrMapOvr>
  <mc:AlternateContent xmlns:mc="http://schemas.openxmlformats.org/markup-compatibility/2006" xmlns:p14="http://schemas.microsoft.com/office/powerpoint/2010/main">
    <mc:Choice Requires="p14">
      <p:transition spd="slow" p14:dur="1200" advTm="43152">
        <p14:prism/>
      </p:transition>
    </mc:Choice>
    <mc:Fallback xmlns="">
      <p:transition spd="slow" advTm="43152">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3D24-203F-4FCC-8994-127373534AA9}"/>
              </a:ext>
            </a:extLst>
          </p:cNvPr>
          <p:cNvSpPr>
            <a:spLocks noGrp="1"/>
          </p:cNvSpPr>
          <p:nvPr>
            <p:ph type="title"/>
          </p:nvPr>
        </p:nvSpPr>
        <p:spPr/>
        <p:txBody>
          <a:bodyPr>
            <a:normAutofit fontScale="90000"/>
          </a:bodyPr>
          <a:lstStyle/>
          <a:p>
            <a:r>
              <a:rPr lang="en-AU" b="1" dirty="0"/>
              <a:t>Marked up principal Acts</a:t>
            </a:r>
            <a:br>
              <a:rPr lang="en-AU" b="1" dirty="0"/>
            </a:br>
            <a:r>
              <a:rPr lang="en-AU" b="1" dirty="0"/>
              <a:t>(“Blue Bills”)</a:t>
            </a:r>
          </a:p>
        </p:txBody>
      </p:sp>
      <p:sp>
        <p:nvSpPr>
          <p:cNvPr id="3" name="Content Placeholder 2">
            <a:extLst>
              <a:ext uri="{FF2B5EF4-FFF2-40B4-BE49-F238E27FC236}">
                <a16:creationId xmlns:a16="http://schemas.microsoft.com/office/drawing/2014/main" id="{AF57F79F-FE5B-475C-9F75-4D01F86710D5}"/>
              </a:ext>
            </a:extLst>
          </p:cNvPr>
          <p:cNvSpPr>
            <a:spLocks noGrp="1"/>
          </p:cNvSpPr>
          <p:nvPr>
            <p:ph idx="1"/>
          </p:nvPr>
        </p:nvSpPr>
        <p:spPr/>
        <p:txBody>
          <a:bodyPr/>
          <a:lstStyle/>
          <a:p>
            <a:r>
              <a:rPr lang="en-AU" dirty="0"/>
              <a:t>Produced when a Bill amends 1 or more principal Acts</a:t>
            </a:r>
          </a:p>
          <a:p>
            <a:r>
              <a:rPr lang="en-AU" dirty="0"/>
              <a:t>Shows proposed amendments in track changes format</a:t>
            </a:r>
          </a:p>
          <a:p>
            <a:r>
              <a:rPr lang="en-AU" dirty="0"/>
              <a:t>Available on Parliament website when Bill introduced</a:t>
            </a:r>
          </a:p>
          <a:p>
            <a:r>
              <a:rPr lang="en-AU" dirty="0"/>
              <a:t>Usually updated if Bill amended during passage</a:t>
            </a:r>
          </a:p>
          <a:p>
            <a:endParaRPr lang="en-AU" dirty="0"/>
          </a:p>
        </p:txBody>
      </p:sp>
    </p:spTree>
    <p:extLst>
      <p:ext uri="{BB962C8B-B14F-4D97-AF65-F5344CB8AC3E}">
        <p14:creationId xmlns:p14="http://schemas.microsoft.com/office/powerpoint/2010/main" val="1374603726"/>
      </p:ext>
    </p:extLst>
  </p:cSld>
  <p:clrMapOvr>
    <a:masterClrMapping/>
  </p:clrMapOvr>
  <mc:AlternateContent xmlns:mc="http://schemas.openxmlformats.org/markup-compatibility/2006" xmlns:p14="http://schemas.microsoft.com/office/powerpoint/2010/main">
    <mc:Choice Requires="p14">
      <p:transition spd="slow" p14:dur="1200" advTm="49306">
        <p14:prism/>
      </p:transition>
    </mc:Choice>
    <mc:Fallback xmlns="">
      <p:transition spd="slow" advTm="49306">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1D69AA-9AD4-4411-A902-DEB78C32A1A5}"/>
              </a:ext>
            </a:extLst>
          </p:cNvPr>
          <p:cNvPicPr>
            <a:picLocks noChangeAspect="1"/>
          </p:cNvPicPr>
          <p:nvPr/>
        </p:nvPicPr>
        <p:blipFill>
          <a:blip r:embed="rId4"/>
          <a:stretch>
            <a:fillRect/>
          </a:stretch>
        </p:blipFill>
        <p:spPr>
          <a:xfrm>
            <a:off x="0" y="529583"/>
            <a:ext cx="9144000" cy="5798834"/>
          </a:xfrm>
          <a:prstGeom prst="rect">
            <a:avLst/>
          </a:prstGeom>
        </p:spPr>
      </p:pic>
      <p:sp>
        <p:nvSpPr>
          <p:cNvPr id="8" name="Arrow: Right 7">
            <a:extLst>
              <a:ext uri="{FF2B5EF4-FFF2-40B4-BE49-F238E27FC236}">
                <a16:creationId xmlns:a16="http://schemas.microsoft.com/office/drawing/2014/main" id="{10A90951-ADE0-4084-BAEF-F38BBE6E8DC4}"/>
              </a:ext>
            </a:extLst>
          </p:cNvPr>
          <p:cNvSpPr/>
          <p:nvPr/>
        </p:nvSpPr>
        <p:spPr>
          <a:xfrm rot="10800000">
            <a:off x="2699792" y="5157192"/>
            <a:ext cx="978408" cy="4720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ustDataLst>
      <p:tags r:id="rId1"/>
    </p:custDataLst>
    <p:extLst>
      <p:ext uri="{BB962C8B-B14F-4D97-AF65-F5344CB8AC3E}">
        <p14:creationId xmlns:p14="http://schemas.microsoft.com/office/powerpoint/2010/main" val="3952569667"/>
      </p:ext>
    </p:extLst>
  </p:cSld>
  <p:clrMapOvr>
    <a:masterClrMapping/>
  </p:clrMapOvr>
  <mc:AlternateContent xmlns:mc="http://schemas.openxmlformats.org/markup-compatibility/2006" xmlns:p14="http://schemas.microsoft.com/office/powerpoint/2010/main">
    <mc:Choice Requires="p14">
      <p:transition spd="slow" p14:dur="1200" advTm="16850">
        <p14:prism/>
      </p:transition>
    </mc:Choice>
    <mc:Fallback xmlns="">
      <p:transition spd="slow" advTm="1685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56B282-4D28-4EE4-AE01-15B1514D121E}"/>
              </a:ext>
            </a:extLst>
          </p:cNvPr>
          <p:cNvPicPr>
            <a:picLocks noChangeAspect="1"/>
          </p:cNvPicPr>
          <p:nvPr/>
        </p:nvPicPr>
        <p:blipFill>
          <a:blip r:embed="rId3"/>
          <a:stretch>
            <a:fillRect/>
          </a:stretch>
        </p:blipFill>
        <p:spPr>
          <a:xfrm>
            <a:off x="1289898" y="0"/>
            <a:ext cx="5892275" cy="6156000"/>
          </a:xfrm>
          <a:prstGeom prst="rect">
            <a:avLst/>
          </a:prstGeom>
        </p:spPr>
      </p:pic>
    </p:spTree>
    <p:extLst>
      <p:ext uri="{BB962C8B-B14F-4D97-AF65-F5344CB8AC3E}">
        <p14:creationId xmlns:p14="http://schemas.microsoft.com/office/powerpoint/2010/main" val="1214095514"/>
      </p:ext>
    </p:extLst>
  </p:cSld>
  <p:clrMapOvr>
    <a:masterClrMapping/>
  </p:clrMapOvr>
  <mc:AlternateContent xmlns:mc="http://schemas.openxmlformats.org/markup-compatibility/2006" xmlns:p14="http://schemas.microsoft.com/office/powerpoint/2010/main">
    <mc:Choice Requires="p14">
      <p:transition spd="slow" p14:dur="1200" advTm="10958">
        <p14:prism/>
      </p:transition>
    </mc:Choice>
    <mc:Fallback xmlns="">
      <p:transition spd="slow" advTm="10958">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27F46E-E08F-4AA5-851D-703D18D30F2D}"/>
              </a:ext>
            </a:extLst>
          </p:cNvPr>
          <p:cNvPicPr>
            <a:picLocks noChangeAspect="1"/>
          </p:cNvPicPr>
          <p:nvPr/>
        </p:nvPicPr>
        <p:blipFill>
          <a:blip r:embed="rId3"/>
          <a:stretch>
            <a:fillRect/>
          </a:stretch>
        </p:blipFill>
        <p:spPr>
          <a:xfrm>
            <a:off x="1838174" y="0"/>
            <a:ext cx="4907965" cy="6156000"/>
          </a:xfrm>
          <a:prstGeom prst="rect">
            <a:avLst/>
          </a:prstGeom>
        </p:spPr>
      </p:pic>
    </p:spTree>
    <p:extLst>
      <p:ext uri="{BB962C8B-B14F-4D97-AF65-F5344CB8AC3E}">
        <p14:creationId xmlns:p14="http://schemas.microsoft.com/office/powerpoint/2010/main" val="4033128933"/>
      </p:ext>
    </p:extLst>
  </p:cSld>
  <p:clrMapOvr>
    <a:masterClrMapping/>
  </p:clrMapOvr>
  <mc:AlternateContent xmlns:mc="http://schemas.openxmlformats.org/markup-compatibility/2006" xmlns:p14="http://schemas.microsoft.com/office/powerpoint/2010/main">
    <mc:Choice Requires="p14">
      <p:transition spd="slow" p14:dur="1200" advTm="14801">
        <p14:prism/>
      </p:transition>
    </mc:Choice>
    <mc:Fallback xmlns="">
      <p:transition spd="slow" advTm="14801">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1297-EAED-43A5-8091-8D8174B35EC4}"/>
              </a:ext>
            </a:extLst>
          </p:cNvPr>
          <p:cNvSpPr>
            <a:spLocks noGrp="1"/>
          </p:cNvSpPr>
          <p:nvPr>
            <p:ph type="title"/>
          </p:nvPr>
        </p:nvSpPr>
        <p:spPr/>
        <p:txBody>
          <a:bodyPr/>
          <a:lstStyle/>
          <a:p>
            <a:r>
              <a:rPr lang="en-AU" b="1" dirty="0"/>
              <a:t>Further information</a:t>
            </a:r>
          </a:p>
        </p:txBody>
      </p:sp>
      <p:sp>
        <p:nvSpPr>
          <p:cNvPr id="3" name="Content Placeholder 2">
            <a:extLst>
              <a:ext uri="{FF2B5EF4-FFF2-40B4-BE49-F238E27FC236}">
                <a16:creationId xmlns:a16="http://schemas.microsoft.com/office/drawing/2014/main" id="{CABBDDDE-BC89-4CF1-A46B-CA12B260A6BB}"/>
              </a:ext>
            </a:extLst>
          </p:cNvPr>
          <p:cNvSpPr>
            <a:spLocks noGrp="1"/>
          </p:cNvSpPr>
          <p:nvPr>
            <p:ph idx="1"/>
          </p:nvPr>
        </p:nvSpPr>
        <p:spPr/>
        <p:txBody>
          <a:bodyPr>
            <a:normAutofit/>
          </a:bodyPr>
          <a:lstStyle/>
          <a:p>
            <a:r>
              <a:rPr lang="en-AU" dirty="0"/>
              <a:t>WA legislation website:</a:t>
            </a:r>
          </a:p>
          <a:p>
            <a:pPr lvl="1"/>
            <a:r>
              <a:rPr lang="en-AU" dirty="0">
                <a:hlinkClick r:id="rId4"/>
              </a:rPr>
              <a:t>Frequently Asked Questions (FAQ)</a:t>
            </a:r>
            <a:endParaRPr lang="en-AU" dirty="0"/>
          </a:p>
          <a:p>
            <a:pPr lvl="1"/>
            <a:r>
              <a:rPr lang="en-AU" dirty="0">
                <a:hlinkClick r:id="rId5"/>
              </a:rPr>
              <a:t>Getting Government Legislation Drafted and Enacted - Guidelines and Procedures</a:t>
            </a:r>
            <a:endParaRPr lang="en-AU" dirty="0"/>
          </a:p>
          <a:p>
            <a:r>
              <a:rPr lang="en-AU" dirty="0">
                <a:hlinkClick r:id="rId6"/>
              </a:rPr>
              <a:t>Parliament of WA - Learn How Parliament Works</a:t>
            </a:r>
            <a:endParaRPr lang="en-AU" dirty="0"/>
          </a:p>
          <a:p>
            <a:pPr lvl="1"/>
            <a:r>
              <a:rPr lang="en-AU" dirty="0">
                <a:hlinkClick r:id="rId7"/>
              </a:rPr>
              <a:t>How a Bill becomes a Law</a:t>
            </a:r>
            <a:endParaRPr lang="en-AU" dirty="0"/>
          </a:p>
          <a:p>
            <a:pPr lvl="1"/>
            <a:r>
              <a:rPr lang="en-AU" dirty="0">
                <a:hlinkClick r:id="rId8"/>
              </a:rPr>
              <a:t>Passage of Legislation</a:t>
            </a:r>
            <a:endParaRPr lang="en-AU" dirty="0"/>
          </a:p>
          <a:p>
            <a:pPr marL="457200" lvl="1" indent="0">
              <a:buNone/>
            </a:pPr>
            <a:endParaRPr lang="en-AU" dirty="0"/>
          </a:p>
          <a:p>
            <a:endParaRPr lang="en-AU" dirty="0"/>
          </a:p>
        </p:txBody>
      </p:sp>
      <p:pic>
        <p:nvPicPr>
          <p:cNvPr id="4" name="Picture 3" descr="C:\Users\LawnG\AppData\Local\Microsoft\Windows\INetCache\IE\349RVKA0\question-mark[1].png">
            <a:extLst>
              <a:ext uri="{FF2B5EF4-FFF2-40B4-BE49-F238E27FC236}">
                <a16:creationId xmlns:a16="http://schemas.microsoft.com/office/drawing/2014/main" id="{ECFADFEC-CEAB-44A3-B574-920E4F75FDD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76256" y="417445"/>
            <a:ext cx="2217665" cy="236550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59095602"/>
      </p:ext>
    </p:extLst>
  </p:cSld>
  <p:clrMapOvr>
    <a:masterClrMapping/>
  </p:clrMapOvr>
  <mc:AlternateContent xmlns:mc="http://schemas.openxmlformats.org/markup-compatibility/2006" xmlns:p14="http://schemas.microsoft.com/office/powerpoint/2010/main">
    <mc:Choice Requires="p14">
      <p:transition spd="slow" p14:dur="1200" advTm="70193">
        <p14:prism/>
      </p:transition>
    </mc:Choice>
    <mc:Fallback xmlns="">
      <p:transition spd="slow" advTm="70193">
        <p:fade/>
      </p:transition>
    </mc:Fallback>
  </mc:AlternateContent>
  <p:extLst>
    <p:ext uri="{E180D4A7-C9FB-4DFB-919C-405C955672EB}">
      <p14:showEvtLst xmlns:p14="http://schemas.microsoft.com/office/powerpoint/2010/main">
        <p14:playEvt time="1446" objId="12"/>
        <p14:stopEvt time="20080" objId="12"/>
        <p14:playEvt time="57151" objId="11"/>
        <p14:stopEvt time="69879" objId="11"/>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4|61.4"/>
</p:tagLst>
</file>

<file path=ppt/tags/tag2.xml><?xml version="1.0" encoding="utf-8"?>
<p:tagLst xmlns:a="http://schemas.openxmlformats.org/drawingml/2006/main" xmlns:r="http://schemas.openxmlformats.org/officeDocument/2006/relationships" xmlns:p="http://schemas.openxmlformats.org/presentationml/2006/main">
  <p:tag name="TIMING" val="|33.8|6.5|8.1|6.3|6"/>
</p:tagLst>
</file>

<file path=ppt/tags/tag3.xml><?xml version="1.0" encoding="utf-8"?>
<p:tagLst xmlns:a="http://schemas.openxmlformats.org/drawingml/2006/main" xmlns:r="http://schemas.openxmlformats.org/officeDocument/2006/relationships" xmlns:p="http://schemas.openxmlformats.org/presentationml/2006/main">
  <p:tag name="TIMING" val="|6.5|6.8|5.5"/>
</p:tagLst>
</file>

<file path=ppt/tags/tag4.xml><?xml version="1.0" encoding="utf-8"?>
<p:tagLst xmlns:a="http://schemas.openxmlformats.org/drawingml/2006/main" xmlns:r="http://schemas.openxmlformats.org/officeDocument/2006/relationships" xmlns:p="http://schemas.openxmlformats.org/presentationml/2006/main">
  <p:tag name="TIMING" val="|2.8|24.7"/>
</p:tagLst>
</file>

<file path=ppt/tags/tag5.xml><?xml version="1.0" encoding="utf-8"?>
<p:tagLst xmlns:a="http://schemas.openxmlformats.org/drawingml/2006/main" xmlns:r="http://schemas.openxmlformats.org/officeDocument/2006/relationships" xmlns:p="http://schemas.openxmlformats.org/presentationml/2006/main">
  <p:tag name="TIMING" val="|12.1"/>
</p:tagLst>
</file>

<file path=ppt/tags/tag6.xml><?xml version="1.0" encoding="utf-8"?>
<p:tagLst xmlns:a="http://schemas.openxmlformats.org/drawingml/2006/main" xmlns:r="http://schemas.openxmlformats.org/officeDocument/2006/relationships" xmlns:p="http://schemas.openxmlformats.org/presentationml/2006/main">
  <p:tag name="TIMING" val="|1.4|55.7"/>
</p:tagLst>
</file>

<file path=ppt/theme/theme1.xml><?xml version="1.0" encoding="utf-8"?>
<a:theme xmlns:a="http://schemas.openxmlformats.org/drawingml/2006/main" name="PCOW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PCOWA</Template>
  <TotalTime>0</TotalTime>
  <Words>649</Words>
  <Application>Microsoft Office PowerPoint</Application>
  <PresentationFormat>On-screen Show (4:3)</PresentationFormat>
  <Paragraphs>118</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Helvetica Light</vt:lpstr>
      <vt:lpstr>PCOWA</vt:lpstr>
      <vt:lpstr>How to read legislation</vt:lpstr>
      <vt:lpstr>What this guide covers</vt:lpstr>
      <vt:lpstr>Where to find WA legislation</vt:lpstr>
      <vt:lpstr>PCO’s objective: to draft good law</vt:lpstr>
      <vt:lpstr>Acts and Bills</vt:lpstr>
      <vt:lpstr>Hierarchy of components in Acts</vt:lpstr>
      <vt:lpstr>PowerPoint Presentation</vt:lpstr>
      <vt:lpstr>Building blocks of Acts</vt:lpstr>
      <vt:lpstr>PowerPoint Presentation</vt:lpstr>
      <vt:lpstr>PowerPoint Presentation</vt:lpstr>
      <vt:lpstr>Key provisions</vt:lpstr>
      <vt:lpstr>Long title</vt:lpstr>
      <vt:lpstr>Short title and commencement</vt:lpstr>
      <vt:lpstr>Definition</vt:lpstr>
      <vt:lpstr>Act binds Crown</vt:lpstr>
      <vt:lpstr>Object/purpose</vt:lpstr>
      <vt:lpstr>Example</vt:lpstr>
      <vt:lpstr>Law relating to statutory interpretation</vt:lpstr>
      <vt:lpstr>Contemporary approach to statutory interpretation in Australia</vt:lpstr>
      <vt:lpstr>Some Acts that can affect meaning</vt:lpstr>
      <vt:lpstr>How to work out meaning</vt:lpstr>
      <vt:lpstr>Promoting purpose or object</vt:lpstr>
      <vt:lpstr>Helpful things</vt:lpstr>
      <vt:lpstr>List of defined terms</vt:lpstr>
      <vt:lpstr>PowerPoint Presentation</vt:lpstr>
      <vt:lpstr>PowerPoint Presentation</vt:lpstr>
      <vt:lpstr>Amending Bills </vt:lpstr>
      <vt:lpstr>Marked up principal Acts (“Blue Bills”)</vt:lpstr>
      <vt:lpstr>PowerPoint Presentation</vt:lpstr>
      <vt:lpstr>PowerPoint Presentation</vt:lpstr>
      <vt:lpstr>PowerPoint Presentation</vt:lpstr>
      <vt:lpstr>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2025-09-02T07:20:44Z</dcterms:created>
  <dcterms:modified xsi:type="dcterms:W3CDTF">2025-09-15T03:49:09Z</dcterms:modified>
</cp:coreProperties>
</file>